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97" r:id="rId2"/>
    <p:sldId id="298" r:id="rId3"/>
    <p:sldId id="299" r:id="rId4"/>
    <p:sldId id="300" r:id="rId5"/>
    <p:sldId id="301" r:id="rId6"/>
    <p:sldId id="302" r:id="rId7"/>
    <p:sldId id="303" r:id="rId8"/>
    <p:sldId id="304" r:id="rId9"/>
    <p:sldId id="306" r:id="rId10"/>
    <p:sldId id="307" r:id="rId11"/>
    <p:sldId id="308" r:id="rId12"/>
    <p:sldId id="309" r:id="rId13"/>
    <p:sldId id="310" r:id="rId14"/>
    <p:sldId id="311" r:id="rId15"/>
  </p:sldIdLst>
  <p:sldSz cx="9144000" cy="6858000" type="screen4x3"/>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618" autoAdjust="0"/>
    <p:restoredTop sz="94660"/>
  </p:normalViewPr>
  <p:slideViewPr>
    <p:cSldViewPr>
      <p:cViewPr varScale="1">
        <p:scale>
          <a:sx n="69" d="100"/>
          <a:sy n="69" d="100"/>
        </p:scale>
        <p:origin x="-1362" y="-96"/>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57200" y="755780"/>
            <a:ext cx="5143500" cy="3200400"/>
          </a:xfrm>
        </p:spPr>
        <p:txBody>
          <a:bodyPr anchor="b">
            <a:normAutofit/>
          </a:bodyPr>
          <a:lstStyle>
            <a:lvl1pPr algn="l">
              <a:lnSpc>
                <a:spcPct val="75000"/>
              </a:lnSpc>
              <a:defRPr sz="8000">
                <a:solidFill>
                  <a:schemeClr val="bg1"/>
                </a:solidFill>
              </a:defRPr>
            </a:lvl1pPr>
          </a:lstStyle>
          <a:p>
            <a:r>
              <a:rPr lang="es-ES" smtClean="0"/>
              <a:t>Haga clic para modificar el estilo de título del patrón</a:t>
            </a:r>
            <a:endParaRPr lang="en-US" dirty="0"/>
          </a:p>
        </p:txBody>
      </p:sp>
      <p:sp>
        <p:nvSpPr>
          <p:cNvPr id="3" name="Subtitle 2"/>
          <p:cNvSpPr>
            <a:spLocks noGrp="1"/>
          </p:cNvSpPr>
          <p:nvPr>
            <p:ph type="subTitle" idx="1"/>
          </p:nvPr>
        </p:nvSpPr>
        <p:spPr>
          <a:xfrm>
            <a:off x="457200" y="3956180"/>
            <a:ext cx="5143500" cy="1097280"/>
          </a:xfrm>
        </p:spPr>
        <p:txBody>
          <a:bodyPr>
            <a:normAutofit/>
          </a:bodyPr>
          <a:lstStyle>
            <a:lvl1pPr marL="0" indent="0" algn="l">
              <a:spcBef>
                <a:spcPts val="0"/>
              </a:spcBef>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smtClean="0"/>
              <a:t>Haga clic para modificar el estilo de subtítulo del patrón</a:t>
            </a:r>
            <a:endParaRPr lang="en-US" dirty="0"/>
          </a:p>
        </p:txBody>
      </p:sp>
    </p:spTree>
    <p:extLst>
      <p:ext uri="{BB962C8B-B14F-4D97-AF65-F5344CB8AC3E}">
        <p14:creationId xmlns:p14="http://schemas.microsoft.com/office/powerpoint/2010/main" val="798862757"/>
      </p:ext>
    </p:extLst>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a:p>
        </p:txBody>
      </p:sp>
      <p:sp>
        <p:nvSpPr>
          <p:cNvPr id="3" name="Vertical Text Placeholder 2"/>
          <p:cNvSpPr>
            <a:spLocks noGrp="1"/>
          </p:cNvSpPr>
          <p:nvPr>
            <p:ph type="body" orient="vert" idx="1"/>
          </p:nvPr>
        </p:nvSpPr>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4" name="Date Placeholder 3"/>
          <p:cNvSpPr>
            <a:spLocks noGrp="1"/>
          </p:cNvSpPr>
          <p:nvPr>
            <p:ph type="dt" sz="half" idx="10"/>
          </p:nvPr>
        </p:nvSpPr>
        <p:spPr/>
        <p:txBody>
          <a:bodyPr/>
          <a:lstStyle/>
          <a:p>
            <a:fld id="{AA3F2D82-FBC6-4262-A80C-637E8EBF1DD7}" type="datetimeFigureOut">
              <a:rPr lang="es-ES" smtClean="0"/>
              <a:t>04/04/2014</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D42CB4DA-4DF6-4D59-8FC6-9B6A3907078C}" type="slidenum">
              <a:rPr lang="es-ES" smtClean="0"/>
              <a:t>‹Nº›</a:t>
            </a:fld>
            <a:endParaRPr lang="es-ES"/>
          </a:p>
        </p:txBody>
      </p:sp>
    </p:spTree>
    <p:extLst>
      <p:ext uri="{BB962C8B-B14F-4D97-AF65-F5344CB8AC3E}">
        <p14:creationId xmlns:p14="http://schemas.microsoft.com/office/powerpoint/2010/main" val="2477154221"/>
      </p:ext>
    </p:extLst>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006590" y="381000"/>
            <a:ext cx="1508760" cy="6096001"/>
          </a:xfrm>
        </p:spPr>
        <p:txBody>
          <a:bodyPr vert="eaVert"/>
          <a:lstStyle>
            <a:lvl1pPr>
              <a:defRPr/>
            </a:lvl1pPr>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a:xfrm>
            <a:off x="1485900" y="381000"/>
            <a:ext cx="5306144" cy="6096001"/>
          </a:xfrm>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4" name="Date Placeholder 3"/>
          <p:cNvSpPr>
            <a:spLocks noGrp="1"/>
          </p:cNvSpPr>
          <p:nvPr>
            <p:ph type="dt" sz="half" idx="10"/>
          </p:nvPr>
        </p:nvSpPr>
        <p:spPr/>
        <p:txBody>
          <a:bodyPr/>
          <a:lstStyle/>
          <a:p>
            <a:fld id="{AA3F2D82-FBC6-4262-A80C-637E8EBF1DD7}" type="datetimeFigureOut">
              <a:rPr lang="es-ES" smtClean="0"/>
              <a:t>04/04/2014</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D42CB4DA-4DF6-4D59-8FC6-9B6A3907078C}" type="slidenum">
              <a:rPr lang="es-ES" smtClean="0"/>
              <a:t>‹Nº›</a:t>
            </a:fld>
            <a:endParaRPr lang="es-ES"/>
          </a:p>
        </p:txBody>
      </p:sp>
    </p:spTree>
    <p:extLst>
      <p:ext uri="{BB962C8B-B14F-4D97-AF65-F5344CB8AC3E}">
        <p14:creationId xmlns:p14="http://schemas.microsoft.com/office/powerpoint/2010/main" val="2524635021"/>
      </p:ext>
    </p:extLst>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a:p>
        </p:txBody>
      </p:sp>
      <p:sp>
        <p:nvSpPr>
          <p:cNvPr id="3" name="Content Placeholder 2"/>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4" name="Date Placeholder 3"/>
          <p:cNvSpPr>
            <a:spLocks noGrp="1"/>
          </p:cNvSpPr>
          <p:nvPr>
            <p:ph type="dt" sz="half" idx="10"/>
          </p:nvPr>
        </p:nvSpPr>
        <p:spPr/>
        <p:txBody>
          <a:bodyPr/>
          <a:lstStyle/>
          <a:p>
            <a:fld id="{AA3F2D82-FBC6-4262-A80C-637E8EBF1DD7}" type="datetimeFigureOut">
              <a:rPr lang="es-ES" smtClean="0"/>
              <a:t>04/04/2014</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D42CB4DA-4DF6-4D59-8FC6-9B6A3907078C}" type="slidenum">
              <a:rPr lang="es-ES" smtClean="0"/>
              <a:t>‹Nº›</a:t>
            </a:fld>
            <a:endParaRPr lang="es-ES"/>
          </a:p>
        </p:txBody>
      </p:sp>
    </p:spTree>
    <p:extLst>
      <p:ext uri="{BB962C8B-B14F-4D97-AF65-F5344CB8AC3E}">
        <p14:creationId xmlns:p14="http://schemas.microsoft.com/office/powerpoint/2010/main" val="3112444112"/>
      </p:ext>
    </p:extLst>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Encabezado de secció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822960"/>
            <a:ext cx="6515100" cy="2011680"/>
          </a:xfrm>
        </p:spPr>
        <p:txBody>
          <a:bodyPr anchor="b">
            <a:normAutofit/>
          </a:bodyPr>
          <a:lstStyle>
            <a:lvl1pPr>
              <a:defRPr sz="6600"/>
            </a:lvl1pPr>
          </a:lstStyle>
          <a:p>
            <a:r>
              <a:rPr lang="es-ES" smtClean="0"/>
              <a:t>Haga clic para modificar el estilo de título del patrón</a:t>
            </a:r>
            <a:endParaRPr lang="en-US"/>
          </a:p>
        </p:txBody>
      </p:sp>
      <p:sp>
        <p:nvSpPr>
          <p:cNvPr id="3" name="Text Placeholder 2"/>
          <p:cNvSpPr>
            <a:spLocks noGrp="1"/>
          </p:cNvSpPr>
          <p:nvPr>
            <p:ph type="body" idx="1"/>
          </p:nvPr>
        </p:nvSpPr>
        <p:spPr>
          <a:xfrm>
            <a:off x="457200" y="2834640"/>
            <a:ext cx="6515100" cy="1097280"/>
          </a:xfrm>
        </p:spPr>
        <p:txBody>
          <a:bodyPr>
            <a:normAutofit/>
          </a:bodyPr>
          <a:lstStyle>
            <a:lvl1pPr marL="0" indent="0">
              <a:spcBef>
                <a:spcPts val="0"/>
              </a:spcBef>
              <a:buNone/>
              <a:defRPr sz="28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s-ES" smtClean="0"/>
              <a:t>Haga clic para modificar el estilo de texto del patrón</a:t>
            </a:r>
          </a:p>
        </p:txBody>
      </p:sp>
    </p:spTree>
    <p:extLst>
      <p:ext uri="{BB962C8B-B14F-4D97-AF65-F5344CB8AC3E}">
        <p14:creationId xmlns:p14="http://schemas.microsoft.com/office/powerpoint/2010/main" val="3506778040"/>
      </p:ext>
    </p:extLst>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a:p>
        </p:txBody>
      </p:sp>
      <p:sp>
        <p:nvSpPr>
          <p:cNvPr id="3" name="Content Placeholder 2"/>
          <p:cNvSpPr>
            <a:spLocks noGrp="1"/>
          </p:cNvSpPr>
          <p:nvPr>
            <p:ph sz="half" idx="1"/>
          </p:nvPr>
        </p:nvSpPr>
        <p:spPr>
          <a:xfrm>
            <a:off x="1485900" y="1981200"/>
            <a:ext cx="3429000" cy="4480560"/>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Content Placeholder 3"/>
          <p:cNvSpPr>
            <a:spLocks noGrp="1"/>
          </p:cNvSpPr>
          <p:nvPr>
            <p:ph sz="half" idx="2"/>
          </p:nvPr>
        </p:nvSpPr>
        <p:spPr>
          <a:xfrm>
            <a:off x="5086350" y="1981200"/>
            <a:ext cx="3429000" cy="4480560"/>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Date Placeholder 4"/>
          <p:cNvSpPr>
            <a:spLocks noGrp="1"/>
          </p:cNvSpPr>
          <p:nvPr>
            <p:ph type="dt" sz="half" idx="10"/>
          </p:nvPr>
        </p:nvSpPr>
        <p:spPr/>
        <p:txBody>
          <a:bodyPr/>
          <a:lstStyle/>
          <a:p>
            <a:fld id="{AA3F2D82-FBC6-4262-A80C-637E8EBF1DD7}" type="datetimeFigureOut">
              <a:rPr lang="es-ES" smtClean="0"/>
              <a:t>04/04/2014</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D42CB4DA-4DF6-4D59-8FC6-9B6A3907078C}" type="slidenum">
              <a:rPr lang="es-ES" smtClean="0"/>
              <a:t>‹Nº›</a:t>
            </a:fld>
            <a:endParaRPr lang="es-ES"/>
          </a:p>
        </p:txBody>
      </p:sp>
    </p:spTree>
    <p:extLst>
      <p:ext uri="{BB962C8B-B14F-4D97-AF65-F5344CB8AC3E}">
        <p14:creationId xmlns:p14="http://schemas.microsoft.com/office/powerpoint/2010/main" val="4044567947"/>
      </p:ext>
    </p:extLst>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a:p>
        </p:txBody>
      </p:sp>
      <p:sp>
        <p:nvSpPr>
          <p:cNvPr id="3" name="Text Placeholder 2"/>
          <p:cNvSpPr>
            <a:spLocks noGrp="1"/>
          </p:cNvSpPr>
          <p:nvPr>
            <p:ph type="body" idx="1"/>
          </p:nvPr>
        </p:nvSpPr>
        <p:spPr>
          <a:xfrm>
            <a:off x="1485900" y="1679448"/>
            <a:ext cx="3429000" cy="830487"/>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Content Placeholder 3"/>
          <p:cNvSpPr>
            <a:spLocks noGrp="1"/>
          </p:cNvSpPr>
          <p:nvPr>
            <p:ph sz="half" idx="2"/>
          </p:nvPr>
        </p:nvSpPr>
        <p:spPr>
          <a:xfrm>
            <a:off x="1485900" y="2509936"/>
            <a:ext cx="3429000" cy="396706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Text Placeholder 4"/>
          <p:cNvSpPr>
            <a:spLocks noGrp="1"/>
          </p:cNvSpPr>
          <p:nvPr>
            <p:ph type="body" sz="quarter" idx="3"/>
          </p:nvPr>
        </p:nvSpPr>
        <p:spPr>
          <a:xfrm>
            <a:off x="5086350" y="1679448"/>
            <a:ext cx="3429000" cy="830487"/>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Content Placeholder 5"/>
          <p:cNvSpPr>
            <a:spLocks noGrp="1"/>
          </p:cNvSpPr>
          <p:nvPr>
            <p:ph sz="quarter" idx="4"/>
          </p:nvPr>
        </p:nvSpPr>
        <p:spPr>
          <a:xfrm>
            <a:off x="5086350" y="2509936"/>
            <a:ext cx="3429000" cy="396706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7" name="Date Placeholder 6"/>
          <p:cNvSpPr>
            <a:spLocks noGrp="1"/>
          </p:cNvSpPr>
          <p:nvPr>
            <p:ph type="dt" sz="half" idx="10"/>
          </p:nvPr>
        </p:nvSpPr>
        <p:spPr/>
        <p:txBody>
          <a:bodyPr/>
          <a:lstStyle/>
          <a:p>
            <a:fld id="{AA3F2D82-FBC6-4262-A80C-637E8EBF1DD7}" type="datetimeFigureOut">
              <a:rPr lang="es-ES" smtClean="0"/>
              <a:t>04/04/2014</a:t>
            </a:fld>
            <a:endParaRPr lang="es-ES"/>
          </a:p>
        </p:txBody>
      </p:sp>
      <p:sp>
        <p:nvSpPr>
          <p:cNvPr id="8" name="Footer Placeholder 7"/>
          <p:cNvSpPr>
            <a:spLocks noGrp="1"/>
          </p:cNvSpPr>
          <p:nvPr>
            <p:ph type="ftr" sz="quarter" idx="11"/>
          </p:nvPr>
        </p:nvSpPr>
        <p:spPr/>
        <p:txBody>
          <a:bodyPr/>
          <a:lstStyle/>
          <a:p>
            <a:endParaRPr lang="es-ES"/>
          </a:p>
        </p:txBody>
      </p:sp>
      <p:sp>
        <p:nvSpPr>
          <p:cNvPr id="9" name="Slide Number Placeholder 8"/>
          <p:cNvSpPr>
            <a:spLocks noGrp="1"/>
          </p:cNvSpPr>
          <p:nvPr>
            <p:ph type="sldNum" sz="quarter" idx="12"/>
          </p:nvPr>
        </p:nvSpPr>
        <p:spPr/>
        <p:txBody>
          <a:bodyPr/>
          <a:lstStyle/>
          <a:p>
            <a:fld id="{D42CB4DA-4DF6-4D59-8FC6-9B6A3907078C}" type="slidenum">
              <a:rPr lang="es-ES" smtClean="0"/>
              <a:t>‹Nº›</a:t>
            </a:fld>
            <a:endParaRPr lang="es-ES"/>
          </a:p>
        </p:txBody>
      </p:sp>
    </p:spTree>
    <p:extLst>
      <p:ext uri="{BB962C8B-B14F-4D97-AF65-F5344CB8AC3E}">
        <p14:creationId xmlns:p14="http://schemas.microsoft.com/office/powerpoint/2010/main" val="3397906568"/>
      </p:ext>
    </p:extLst>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Date Placeholder 2"/>
          <p:cNvSpPr>
            <a:spLocks noGrp="1"/>
          </p:cNvSpPr>
          <p:nvPr>
            <p:ph type="dt" sz="half" idx="10"/>
          </p:nvPr>
        </p:nvSpPr>
        <p:spPr/>
        <p:txBody>
          <a:bodyPr/>
          <a:lstStyle/>
          <a:p>
            <a:fld id="{AA3F2D82-FBC6-4262-A80C-637E8EBF1DD7}" type="datetimeFigureOut">
              <a:rPr lang="es-ES" smtClean="0"/>
              <a:t>04/04/2014</a:t>
            </a:fld>
            <a:endParaRPr lang="es-ES"/>
          </a:p>
        </p:txBody>
      </p:sp>
      <p:sp>
        <p:nvSpPr>
          <p:cNvPr id="4" name="Footer Placeholder 3"/>
          <p:cNvSpPr>
            <a:spLocks noGrp="1"/>
          </p:cNvSpPr>
          <p:nvPr>
            <p:ph type="ftr" sz="quarter" idx="11"/>
          </p:nvPr>
        </p:nvSpPr>
        <p:spPr/>
        <p:txBody>
          <a:bodyPr/>
          <a:lstStyle/>
          <a:p>
            <a:endParaRPr lang="es-ES"/>
          </a:p>
        </p:txBody>
      </p:sp>
      <p:sp>
        <p:nvSpPr>
          <p:cNvPr id="5" name="Slide Number Placeholder 4"/>
          <p:cNvSpPr>
            <a:spLocks noGrp="1"/>
          </p:cNvSpPr>
          <p:nvPr>
            <p:ph type="sldNum" sz="quarter" idx="12"/>
          </p:nvPr>
        </p:nvSpPr>
        <p:spPr/>
        <p:txBody>
          <a:bodyPr/>
          <a:lstStyle/>
          <a:p>
            <a:fld id="{D42CB4DA-4DF6-4D59-8FC6-9B6A3907078C}" type="slidenum">
              <a:rPr lang="es-ES" smtClean="0"/>
              <a:t>‹Nº›</a:t>
            </a:fld>
            <a:endParaRPr lang="es-ES"/>
          </a:p>
        </p:txBody>
      </p:sp>
    </p:spTree>
    <p:extLst>
      <p:ext uri="{BB962C8B-B14F-4D97-AF65-F5344CB8AC3E}">
        <p14:creationId xmlns:p14="http://schemas.microsoft.com/office/powerpoint/2010/main" val="3238976713"/>
      </p:ext>
    </p:extLst>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A3F2D82-FBC6-4262-A80C-637E8EBF1DD7}" type="datetimeFigureOut">
              <a:rPr lang="es-ES" smtClean="0"/>
              <a:t>04/04/2014</a:t>
            </a:fld>
            <a:endParaRPr lang="es-ES"/>
          </a:p>
        </p:txBody>
      </p:sp>
      <p:sp>
        <p:nvSpPr>
          <p:cNvPr id="3" name="Footer Placeholder 2"/>
          <p:cNvSpPr>
            <a:spLocks noGrp="1"/>
          </p:cNvSpPr>
          <p:nvPr>
            <p:ph type="ftr" sz="quarter" idx="11"/>
          </p:nvPr>
        </p:nvSpPr>
        <p:spPr/>
        <p:txBody>
          <a:bodyPr/>
          <a:lstStyle/>
          <a:p>
            <a:endParaRPr lang="es-ES"/>
          </a:p>
        </p:txBody>
      </p:sp>
      <p:sp>
        <p:nvSpPr>
          <p:cNvPr id="4" name="Slide Number Placeholder 3"/>
          <p:cNvSpPr>
            <a:spLocks noGrp="1"/>
          </p:cNvSpPr>
          <p:nvPr>
            <p:ph type="sldNum" sz="quarter" idx="12"/>
          </p:nvPr>
        </p:nvSpPr>
        <p:spPr/>
        <p:txBody>
          <a:bodyPr/>
          <a:lstStyle/>
          <a:p>
            <a:fld id="{D42CB4DA-4DF6-4D59-8FC6-9B6A3907078C}" type="slidenum">
              <a:rPr lang="es-ES" smtClean="0"/>
              <a:t>‹Nº›</a:t>
            </a:fld>
            <a:endParaRPr lang="es-ES"/>
          </a:p>
        </p:txBody>
      </p:sp>
    </p:spTree>
    <p:extLst>
      <p:ext uri="{BB962C8B-B14F-4D97-AF65-F5344CB8AC3E}">
        <p14:creationId xmlns:p14="http://schemas.microsoft.com/office/powerpoint/2010/main" val="2146817227"/>
      </p:ext>
    </p:extLst>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919565" y="408993"/>
            <a:ext cx="3600703" cy="1828800"/>
          </a:xfrm>
        </p:spPr>
        <p:txBody>
          <a:bodyPr anchor="b">
            <a:noAutofit/>
          </a:bodyPr>
          <a:lstStyle>
            <a:lvl1pPr>
              <a:defRPr sz="4400"/>
            </a:lvl1pPr>
          </a:lstStyle>
          <a:p>
            <a:r>
              <a:rPr lang="es-ES" smtClean="0"/>
              <a:t>Haga clic para modificar el estilo de título del patrón</a:t>
            </a:r>
            <a:endParaRPr lang="en-US"/>
          </a:p>
        </p:txBody>
      </p:sp>
      <p:sp>
        <p:nvSpPr>
          <p:cNvPr id="3" name="Content Placeholder 2"/>
          <p:cNvSpPr>
            <a:spLocks noGrp="1"/>
          </p:cNvSpPr>
          <p:nvPr>
            <p:ph idx="1"/>
          </p:nvPr>
        </p:nvSpPr>
        <p:spPr>
          <a:xfrm>
            <a:off x="454868" y="381000"/>
            <a:ext cx="4117133" cy="5791200"/>
          </a:xfrm>
        </p:spPr>
        <p:txBody>
          <a:bodyPr>
            <a:normAutofit/>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Text Placeholder 3"/>
          <p:cNvSpPr>
            <a:spLocks noGrp="1"/>
          </p:cNvSpPr>
          <p:nvPr>
            <p:ph type="body" sz="half" idx="2"/>
          </p:nvPr>
        </p:nvSpPr>
        <p:spPr>
          <a:xfrm>
            <a:off x="4919565" y="2237793"/>
            <a:ext cx="3600703" cy="1828800"/>
          </a:xfrm>
        </p:spPr>
        <p:txBody>
          <a:bodyPr>
            <a:normAutofit/>
          </a:bodyPr>
          <a:lstStyle>
            <a:lvl1pPr marL="0" indent="0">
              <a:spcBef>
                <a:spcPts val="1200"/>
              </a:spcBef>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AA3F2D82-FBC6-4262-A80C-637E8EBF1DD7}" type="datetimeFigureOut">
              <a:rPr lang="es-ES" smtClean="0"/>
              <a:t>04/04/2014</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D42CB4DA-4DF6-4D59-8FC6-9B6A3907078C}" type="slidenum">
              <a:rPr lang="es-ES" smtClean="0"/>
              <a:t>‹Nº›</a:t>
            </a:fld>
            <a:endParaRPr lang="es-ES"/>
          </a:p>
        </p:txBody>
      </p:sp>
    </p:spTree>
    <p:extLst>
      <p:ext uri="{BB962C8B-B14F-4D97-AF65-F5344CB8AC3E}">
        <p14:creationId xmlns:p14="http://schemas.microsoft.com/office/powerpoint/2010/main" val="1667374130"/>
      </p:ext>
    </p:extLst>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p:nvSpPr>
        <p:spPr>
          <a:xfrm>
            <a:off x="0" y="0"/>
            <a:ext cx="457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17186" y="384048"/>
            <a:ext cx="3600450" cy="1828800"/>
          </a:xfrm>
        </p:spPr>
        <p:txBody>
          <a:bodyPr anchor="b">
            <a:noAutofit/>
          </a:bodyPr>
          <a:lstStyle>
            <a:lvl1pPr>
              <a:defRPr sz="4400">
                <a:solidFill>
                  <a:schemeClr val="bg1"/>
                </a:solidFill>
              </a:defRPr>
            </a:lvl1pPr>
          </a:lstStyle>
          <a:p>
            <a:r>
              <a:rPr lang="es-ES" smtClean="0"/>
              <a:t>Haga clic para modificar el estilo de título del patrón</a:t>
            </a:r>
            <a:endParaRPr lang="en-US"/>
          </a:p>
        </p:txBody>
      </p:sp>
      <p:sp>
        <p:nvSpPr>
          <p:cNvPr id="3" name="Picture Placeholder 2"/>
          <p:cNvSpPr>
            <a:spLocks noGrp="1"/>
          </p:cNvSpPr>
          <p:nvPr>
            <p:ph type="pic" idx="1"/>
          </p:nvPr>
        </p:nvSpPr>
        <p:spPr>
          <a:xfrm>
            <a:off x="0" y="0"/>
            <a:ext cx="4572000" cy="6858000"/>
          </a:xfrm>
          <a:ln>
            <a:noFill/>
          </a:ln>
        </p:spPr>
        <p:txBody>
          <a:bodyPr tIns="45720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smtClean="0"/>
              <a:t>Haga clic en el icono para agregar una imagen</a:t>
            </a:r>
            <a:endParaRPr lang="en-US"/>
          </a:p>
        </p:txBody>
      </p:sp>
      <p:sp>
        <p:nvSpPr>
          <p:cNvPr id="4" name="Text Placeholder 3"/>
          <p:cNvSpPr>
            <a:spLocks noGrp="1"/>
          </p:cNvSpPr>
          <p:nvPr>
            <p:ph type="body" sz="half" idx="2"/>
          </p:nvPr>
        </p:nvSpPr>
        <p:spPr>
          <a:xfrm>
            <a:off x="4917187" y="2240280"/>
            <a:ext cx="3599355" cy="1828800"/>
          </a:xfrm>
        </p:spPr>
        <p:txBody>
          <a:bodyPr>
            <a:normAutofit/>
          </a:bodyPr>
          <a:lstStyle>
            <a:lvl1pPr marL="0" indent="0">
              <a:spcBef>
                <a:spcPts val="1200"/>
              </a:spcBef>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Haga clic para modificar el estilo de texto del patrón</a:t>
            </a:r>
          </a:p>
        </p:txBody>
      </p:sp>
    </p:spTree>
    <p:extLst>
      <p:ext uri="{BB962C8B-B14F-4D97-AF65-F5344CB8AC3E}">
        <p14:creationId xmlns:p14="http://schemas.microsoft.com/office/powerpoint/2010/main" val="571200442"/>
      </p:ext>
    </p:extLst>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485900" y="381000"/>
            <a:ext cx="7029450" cy="1295400"/>
          </a:xfrm>
          <a:prstGeom prst="rect">
            <a:avLst/>
          </a:prstGeom>
        </p:spPr>
        <p:txBody>
          <a:bodyPr vert="horz" lIns="91440" tIns="45720" rIns="91440" bIns="45720" rtlCol="0" anchor="b">
            <a:normAutofit/>
          </a:body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1485900" y="1987420"/>
            <a:ext cx="7029450" cy="4483101"/>
          </a:xfrm>
          <a:prstGeom prst="rect">
            <a:avLst/>
          </a:prstGeom>
        </p:spPr>
        <p:txBody>
          <a:bodyPr vert="horz" lIns="91440" tIns="45720" rIns="91440" bIns="45720" rtlCol="0">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2"/>
          </p:nvPr>
        </p:nvSpPr>
        <p:spPr>
          <a:xfrm>
            <a:off x="8723843" y="5691674"/>
            <a:ext cx="210548" cy="778847"/>
          </a:xfrm>
          <a:prstGeom prst="rect">
            <a:avLst/>
          </a:prstGeom>
        </p:spPr>
        <p:txBody>
          <a:bodyPr vert="vert270" lIns="91440" tIns="45720" rIns="91440" bIns="45720" rtlCol="0" anchor="ctr"/>
          <a:lstStyle>
            <a:lvl1pPr algn="l">
              <a:defRPr sz="800">
                <a:solidFill>
                  <a:schemeClr val="tx1">
                    <a:lumMod val="60000"/>
                    <a:lumOff val="40000"/>
                  </a:schemeClr>
                </a:solidFill>
              </a:defRPr>
            </a:lvl1pPr>
          </a:lstStyle>
          <a:p>
            <a:fld id="{AA3F2D82-FBC6-4262-A80C-637E8EBF1DD7}" type="datetimeFigureOut">
              <a:rPr lang="es-ES" smtClean="0"/>
              <a:t>04/04/2014</a:t>
            </a:fld>
            <a:endParaRPr lang="es-ES"/>
          </a:p>
        </p:txBody>
      </p:sp>
      <p:sp>
        <p:nvSpPr>
          <p:cNvPr id="5" name="Footer Placeholder 4"/>
          <p:cNvSpPr>
            <a:spLocks noGrp="1"/>
          </p:cNvSpPr>
          <p:nvPr>
            <p:ph type="ftr" sz="quarter" idx="3"/>
          </p:nvPr>
        </p:nvSpPr>
        <p:spPr>
          <a:xfrm>
            <a:off x="8723842" y="365125"/>
            <a:ext cx="210548" cy="5139936"/>
          </a:xfrm>
          <a:prstGeom prst="rect">
            <a:avLst/>
          </a:prstGeom>
        </p:spPr>
        <p:txBody>
          <a:bodyPr vert="vert270" lIns="91440" tIns="45720" rIns="91440" bIns="45720" rtlCol="0" anchor="ctr"/>
          <a:lstStyle>
            <a:lvl1pPr algn="ctr">
              <a:defRPr sz="800">
                <a:solidFill>
                  <a:schemeClr val="tx1">
                    <a:lumMod val="60000"/>
                    <a:lumOff val="40000"/>
                  </a:schemeClr>
                </a:solidFill>
              </a:defRPr>
            </a:lvl1pPr>
          </a:lstStyle>
          <a:p>
            <a:endParaRPr lang="es-ES"/>
          </a:p>
        </p:txBody>
      </p:sp>
      <p:sp>
        <p:nvSpPr>
          <p:cNvPr id="6" name="Slide Number Placeholder 5"/>
          <p:cNvSpPr>
            <a:spLocks noGrp="1"/>
          </p:cNvSpPr>
          <p:nvPr>
            <p:ph type="sldNum" sz="quarter" idx="4"/>
          </p:nvPr>
        </p:nvSpPr>
        <p:spPr>
          <a:xfrm>
            <a:off x="234991" y="6268940"/>
            <a:ext cx="541783" cy="201580"/>
          </a:xfrm>
          <a:prstGeom prst="rect">
            <a:avLst/>
          </a:prstGeom>
        </p:spPr>
        <p:txBody>
          <a:bodyPr vert="horz" lIns="91440" tIns="45720" rIns="91440" bIns="45720" rtlCol="0" anchor="ctr"/>
          <a:lstStyle>
            <a:lvl1pPr algn="l">
              <a:defRPr sz="800">
                <a:solidFill>
                  <a:schemeClr val="tx1">
                    <a:lumMod val="60000"/>
                    <a:lumOff val="40000"/>
                  </a:schemeClr>
                </a:solidFill>
              </a:defRPr>
            </a:lvl1pPr>
          </a:lstStyle>
          <a:p>
            <a:fld id="{D42CB4DA-4DF6-4D59-8FC6-9B6A3907078C}" type="slidenum">
              <a:rPr lang="es-ES" smtClean="0"/>
              <a:t>‹Nº›</a:t>
            </a:fld>
            <a:endParaRPr lang="es-ES"/>
          </a:p>
        </p:txBody>
      </p:sp>
    </p:spTree>
    <p:extLst>
      <p:ext uri="{BB962C8B-B14F-4D97-AF65-F5344CB8AC3E}">
        <p14:creationId xmlns:p14="http://schemas.microsoft.com/office/powerpoint/2010/main" val="1943259863"/>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mc:AlternateContent xmlns:mc="http://schemas.openxmlformats.org/markup-compatibility/2006" xmlns:p14="http://schemas.microsoft.com/office/powerpoint/2010/main">
    <mc:Choice Requires="p14">
      <p:transition spd="slow" p14:dur="1100">
        <p14:switch dir="r"/>
      </p:transition>
    </mc:Choice>
    <mc:Fallback xmlns="">
      <p:transition spd="slow">
        <p:fade/>
      </p:transition>
    </mc:Fallback>
  </mc:AlternateContent>
  <p:txStyles>
    <p:titleStyle>
      <a:lvl1pPr algn="l" defTabSz="914400" rtl="0" eaLnBrk="1" latinLnBrk="0" hangingPunct="1">
        <a:lnSpc>
          <a:spcPct val="85000"/>
        </a:lnSpc>
        <a:spcBef>
          <a:spcPct val="0"/>
        </a:spcBef>
        <a:buNone/>
        <a:defRPr sz="4400" kern="1200" cap="all" baseline="0">
          <a:solidFill>
            <a:schemeClr val="accent1"/>
          </a:solidFill>
          <a:latin typeface="+mj-lt"/>
          <a:ea typeface="+mj-ea"/>
          <a:cs typeface="+mj-cs"/>
        </a:defRPr>
      </a:lvl1pPr>
    </p:titleStyle>
    <p:bodyStyle>
      <a:lvl1pPr marL="274320" indent="-274320" algn="l" defTabSz="914400" rtl="0" eaLnBrk="1" latinLnBrk="0" hangingPunct="1">
        <a:lnSpc>
          <a:spcPct val="90000"/>
        </a:lnSpc>
        <a:spcBef>
          <a:spcPts val="1800"/>
        </a:spcBef>
        <a:buSzPct val="100000"/>
        <a:buFont typeface="Arial" pitchFamily="34" charset="0"/>
        <a:buChar char="▪"/>
        <a:defRPr sz="2400" kern="1200">
          <a:solidFill>
            <a:schemeClr val="tx1"/>
          </a:solidFill>
          <a:latin typeface="+mn-lt"/>
          <a:ea typeface="+mn-ea"/>
          <a:cs typeface="+mn-cs"/>
        </a:defRPr>
      </a:lvl1pPr>
      <a:lvl2pPr marL="685800" indent="-274320" algn="l" defTabSz="914400" rtl="0" eaLnBrk="1" latinLnBrk="0" hangingPunct="1">
        <a:lnSpc>
          <a:spcPct val="90000"/>
        </a:lnSpc>
        <a:spcBef>
          <a:spcPts val="1200"/>
        </a:spcBef>
        <a:buSzPct val="100000"/>
        <a:buFont typeface="Arial" pitchFamily="34" charset="0"/>
        <a:buChar char="▪"/>
        <a:defRPr sz="2000" kern="1200">
          <a:solidFill>
            <a:schemeClr val="tx1"/>
          </a:solidFill>
          <a:latin typeface="+mn-lt"/>
          <a:ea typeface="+mn-ea"/>
          <a:cs typeface="+mn-cs"/>
        </a:defRPr>
      </a:lvl2pPr>
      <a:lvl3pPr marL="1005840" indent="-228600" algn="l" defTabSz="914400" rtl="0" eaLnBrk="1" latinLnBrk="0" hangingPunct="1">
        <a:lnSpc>
          <a:spcPct val="90000"/>
        </a:lnSpc>
        <a:spcBef>
          <a:spcPts val="800"/>
        </a:spcBef>
        <a:buSzPct val="100000"/>
        <a:buFont typeface="Arial" pitchFamily="34" charset="0"/>
        <a:buChar char="▪"/>
        <a:defRPr sz="1800" kern="1200">
          <a:solidFill>
            <a:schemeClr val="tx1"/>
          </a:solidFill>
          <a:latin typeface="+mn-lt"/>
          <a:ea typeface="+mn-ea"/>
          <a:cs typeface="+mn-cs"/>
        </a:defRPr>
      </a:lvl3pPr>
      <a:lvl4pPr marL="1234440" indent="-18288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4pPr>
      <a:lvl5pPr marL="1463040" indent="-18288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5pPr>
      <a:lvl6pPr marL="1691640" indent="-18288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6pPr>
      <a:lvl7pPr marL="1874520" indent="-18288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7pPr>
      <a:lvl8pPr marL="2103120" indent="-18288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8pPr>
      <a:lvl9pPr marL="2331720" indent="-18288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fontScale="90000"/>
          </a:bodyPr>
          <a:lstStyle/>
          <a:p>
            <a:pPr algn="ctr"/>
            <a:r>
              <a:rPr lang="es-MX" b="1" dirty="0" smtClean="0">
                <a:solidFill>
                  <a:schemeClr val="accent6">
                    <a:lumMod val="75000"/>
                  </a:schemeClr>
                </a:solidFill>
              </a:rPr>
              <a:t>3.3.4 Implementación de almacenes de datos. Diseño.</a:t>
            </a:r>
            <a:endParaRPr lang="es-MX" b="1" dirty="0">
              <a:solidFill>
                <a:schemeClr val="accent6">
                  <a:lumMod val="75000"/>
                </a:schemeClr>
              </a:solidFill>
            </a:endParaRPr>
          </a:p>
        </p:txBody>
      </p:sp>
      <p:sp>
        <p:nvSpPr>
          <p:cNvPr id="3" name="2 Marcador de contenido"/>
          <p:cNvSpPr>
            <a:spLocks noGrp="1"/>
          </p:cNvSpPr>
          <p:nvPr>
            <p:ph idx="1"/>
          </p:nvPr>
        </p:nvSpPr>
        <p:spPr/>
        <p:txBody>
          <a:bodyPr>
            <a:normAutofit/>
          </a:bodyPr>
          <a:lstStyle/>
          <a:p>
            <a:pPr marL="0" indent="0" algn="just">
              <a:buNone/>
            </a:pPr>
            <a:r>
              <a:rPr lang="es-MX" dirty="0"/>
              <a:t>Recordemos que una de las razones para crear un almacén de datos separado de la base de datos operacional era conseguir que el análisis se pudiera realizar de una manera eficiente. El hecho de que la estructura anterior y los operadores vistos permitan trabajar sencillamente y combinarlos dimensiones, detallar o agregar informes, etc., y todo ello de manera gráfica, no asegura que esto sea eficiente</a:t>
            </a:r>
            <a:r>
              <a:rPr lang="es-MX" dirty="0" smtClean="0"/>
              <a:t>.</a:t>
            </a:r>
            <a:endParaRPr lang="es-MX" dirty="0"/>
          </a:p>
        </p:txBody>
      </p:sp>
    </p:spTree>
    <p:extLst>
      <p:ext uri="{BB962C8B-B14F-4D97-AF65-F5344CB8AC3E}">
        <p14:creationId xmlns:p14="http://schemas.microsoft.com/office/powerpoint/2010/main" val="2781390461"/>
      </p:ext>
    </p:extLst>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pPr lvl="1" algn="ctr" rtl="0">
              <a:spcBef>
                <a:spcPct val="0"/>
              </a:spcBef>
            </a:pPr>
            <a:r>
              <a:rPr lang="es-ES" sz="2400" dirty="0" smtClean="0">
                <a:latin typeface="Arial" charset="0"/>
              </a:rPr>
              <a:t>Paso 1. Elegir un “proceso” de la organización para modelar.</a:t>
            </a:r>
            <a:endParaRPr lang="es-MX" dirty="0"/>
          </a:p>
        </p:txBody>
      </p:sp>
      <p:sp>
        <p:nvSpPr>
          <p:cNvPr id="4" name="Text Box 3"/>
          <p:cNvSpPr txBox="1">
            <a:spLocks noGrp="1" noChangeArrowheads="1"/>
          </p:cNvSpPr>
          <p:nvPr>
            <p:ph idx="1"/>
          </p:nvPr>
        </p:nvSpPr>
        <p:spPr bwMode="auto">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sz="2400">
                <a:solidFill>
                  <a:schemeClr val="tx1"/>
                </a:solidFill>
                <a:latin typeface="Times New Roman" pitchFamily="18" charset="0"/>
              </a:defRPr>
            </a:lvl1pPr>
            <a:lvl2pPr>
              <a:defRPr sz="2400">
                <a:solidFill>
                  <a:schemeClr val="tx1"/>
                </a:solidFill>
                <a:latin typeface="Times New Roman" pitchFamily="18" charset="0"/>
              </a:defRPr>
            </a:lvl2pPr>
            <a:lvl3pPr>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spcBef>
                <a:spcPct val="50000"/>
              </a:spcBef>
            </a:pPr>
            <a:r>
              <a:rPr lang="es-ES" dirty="0">
                <a:solidFill>
                  <a:srgbClr val="3333CC"/>
                </a:solidFill>
                <a:latin typeface="Arial" charset="0"/>
              </a:rPr>
              <a:t>Ejemplo: </a:t>
            </a:r>
            <a:r>
              <a:rPr lang="es-ES" dirty="0">
                <a:latin typeface="Arial" charset="0"/>
              </a:rPr>
              <a:t>Cadena de supermercados.</a:t>
            </a:r>
            <a:endParaRPr lang="es-ES" sz="2000" dirty="0">
              <a:latin typeface="Arial" charset="0"/>
            </a:endParaRPr>
          </a:p>
          <a:p>
            <a:pPr lvl="1" eaLnBrk="1" hangingPunct="1">
              <a:spcBef>
                <a:spcPct val="50000"/>
              </a:spcBef>
            </a:pPr>
            <a:r>
              <a:rPr lang="es-ES" sz="2000" dirty="0">
                <a:latin typeface="Arial" charset="0"/>
              </a:rPr>
              <a:t>Cadena de supermercados con 300 almacenes en la que se expenden unos 30.000 productos distintos.</a:t>
            </a:r>
          </a:p>
          <a:p>
            <a:pPr lvl="1" eaLnBrk="1" hangingPunct="1">
              <a:spcBef>
                <a:spcPct val="50000"/>
              </a:spcBef>
            </a:pPr>
            <a:endParaRPr lang="es-ES" sz="2000" dirty="0">
              <a:latin typeface="Arial" charset="0"/>
            </a:endParaRPr>
          </a:p>
          <a:p>
            <a:pPr eaLnBrk="1" hangingPunct="1">
              <a:spcBef>
                <a:spcPct val="50000"/>
              </a:spcBef>
            </a:pPr>
            <a:r>
              <a:rPr lang="es-ES" dirty="0">
                <a:solidFill>
                  <a:srgbClr val="3333CC"/>
                </a:solidFill>
                <a:latin typeface="Arial" charset="0"/>
              </a:rPr>
              <a:t>Actividad:</a:t>
            </a:r>
            <a:r>
              <a:rPr lang="es-ES" sz="2000" dirty="0">
                <a:latin typeface="Arial" charset="0"/>
              </a:rPr>
              <a:t> </a:t>
            </a:r>
            <a:r>
              <a:rPr lang="es-ES" sz="2000" i="1" dirty="0">
                <a:solidFill>
                  <a:schemeClr val="accent2"/>
                </a:solidFill>
                <a:latin typeface="Arial" charset="0"/>
              </a:rPr>
              <a:t>Ventas.</a:t>
            </a:r>
          </a:p>
          <a:p>
            <a:pPr lvl="1" eaLnBrk="1" hangingPunct="1">
              <a:spcBef>
                <a:spcPct val="50000"/>
              </a:spcBef>
            </a:pPr>
            <a:r>
              <a:rPr lang="es-ES" sz="2000" dirty="0">
                <a:latin typeface="Arial" charset="0"/>
              </a:rPr>
              <a:t>La actividad a modelar son las ventas de productos en los almacenes de la cadena.</a:t>
            </a:r>
            <a:endParaRPr lang="es-ES" sz="2000" dirty="0">
              <a:solidFill>
                <a:schemeClr val="accent2"/>
              </a:solidFill>
              <a:latin typeface="Arial" charset="0"/>
            </a:endParaRPr>
          </a:p>
          <a:p>
            <a:pPr eaLnBrk="1" hangingPunct="1">
              <a:spcBef>
                <a:spcPct val="50000"/>
              </a:spcBef>
            </a:pPr>
            <a:endParaRPr lang="es-ES" sz="1800" dirty="0">
              <a:solidFill>
                <a:schemeClr val="accent2"/>
              </a:solidFill>
              <a:latin typeface="Arial" charset="0"/>
            </a:endParaRPr>
          </a:p>
          <a:p>
            <a:pPr lvl="2" eaLnBrk="1" hangingPunct="1">
              <a:spcBef>
                <a:spcPct val="50000"/>
              </a:spcBef>
            </a:pPr>
            <a:endParaRPr lang="es-ES" sz="2000" dirty="0">
              <a:latin typeface="Arial" charset="0"/>
            </a:endParaRPr>
          </a:p>
        </p:txBody>
      </p:sp>
    </p:spTree>
    <p:extLst>
      <p:ext uri="{BB962C8B-B14F-4D97-AF65-F5344CB8AC3E}">
        <p14:creationId xmlns:p14="http://schemas.microsoft.com/office/powerpoint/2010/main" val="4050763064"/>
      </p:ext>
    </p:extLst>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spd="slow">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pPr lvl="1" algn="ctr" rtl="0">
              <a:spcBef>
                <a:spcPct val="0"/>
              </a:spcBef>
            </a:pPr>
            <a:r>
              <a:rPr lang="es-ES" sz="2400" dirty="0" smtClean="0">
                <a:latin typeface="Arial" charset="0"/>
              </a:rPr>
              <a:t>Paso 2. Decidir el gránulo (nivel de detalle) de representación del proceso.</a:t>
            </a:r>
            <a:endParaRPr lang="es-MX" dirty="0"/>
          </a:p>
        </p:txBody>
      </p:sp>
      <p:sp>
        <p:nvSpPr>
          <p:cNvPr id="4" name="Text Box 3"/>
          <p:cNvSpPr txBox="1">
            <a:spLocks noGrp="1" noChangeArrowheads="1"/>
          </p:cNvSpPr>
          <p:nvPr>
            <p:ph idx="1"/>
          </p:nvPr>
        </p:nvSpPr>
        <p:spPr bwMode="auto">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sz="2400">
                <a:solidFill>
                  <a:schemeClr val="tx1"/>
                </a:solidFill>
                <a:latin typeface="Times New Roman" pitchFamily="18" charset="0"/>
              </a:defRPr>
            </a:lvl1pPr>
            <a:lvl2pPr>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spcBef>
                <a:spcPct val="50000"/>
              </a:spcBef>
            </a:pPr>
            <a:r>
              <a:rPr lang="es-ES" dirty="0">
                <a:solidFill>
                  <a:srgbClr val="3333CC"/>
                </a:solidFill>
                <a:latin typeface="Arial" charset="0"/>
              </a:rPr>
              <a:t>Ejemplo: </a:t>
            </a:r>
            <a:r>
              <a:rPr lang="es-ES" dirty="0">
                <a:latin typeface="Arial" charset="0"/>
              </a:rPr>
              <a:t>Cadena de supermercados.</a:t>
            </a:r>
            <a:endParaRPr lang="es-ES" sz="2000" dirty="0">
              <a:latin typeface="Arial" charset="0"/>
            </a:endParaRPr>
          </a:p>
          <a:p>
            <a:pPr eaLnBrk="1" hangingPunct="1">
              <a:spcBef>
                <a:spcPct val="50000"/>
              </a:spcBef>
            </a:pPr>
            <a:r>
              <a:rPr lang="es-ES" sz="2000" i="1" dirty="0">
                <a:solidFill>
                  <a:schemeClr val="accent2"/>
                </a:solidFill>
                <a:latin typeface="Arial" charset="0"/>
              </a:rPr>
              <a:t>Gránulo</a:t>
            </a:r>
            <a:r>
              <a:rPr lang="es-ES" sz="2000" dirty="0">
                <a:latin typeface="Arial" charset="0"/>
              </a:rPr>
              <a:t>: “se desea almacenar información sobre las </a:t>
            </a:r>
            <a:r>
              <a:rPr lang="es-ES" sz="2000" u="sng" dirty="0">
                <a:solidFill>
                  <a:schemeClr val="accent2"/>
                </a:solidFill>
                <a:latin typeface="Arial" charset="0"/>
              </a:rPr>
              <a:t>ventas</a:t>
            </a:r>
            <a:r>
              <a:rPr lang="es-ES" sz="2000" dirty="0">
                <a:latin typeface="Arial" charset="0"/>
              </a:rPr>
              <a:t> </a:t>
            </a:r>
            <a:r>
              <a:rPr lang="es-ES" sz="2000" u="sng" dirty="0">
                <a:solidFill>
                  <a:srgbClr val="3333CC"/>
                </a:solidFill>
                <a:latin typeface="Arial" charset="0"/>
              </a:rPr>
              <a:t>diarias</a:t>
            </a:r>
            <a:r>
              <a:rPr lang="es-ES" sz="2000" dirty="0">
                <a:latin typeface="Arial" charset="0"/>
              </a:rPr>
              <a:t> de cada</a:t>
            </a:r>
            <a:r>
              <a:rPr lang="es-ES" sz="2000" dirty="0">
                <a:solidFill>
                  <a:srgbClr val="3333CC"/>
                </a:solidFill>
                <a:latin typeface="Arial" charset="0"/>
              </a:rPr>
              <a:t> </a:t>
            </a:r>
            <a:r>
              <a:rPr lang="es-ES" sz="2000" u="sng" dirty="0">
                <a:solidFill>
                  <a:srgbClr val="3333CC"/>
                </a:solidFill>
                <a:latin typeface="Arial" charset="0"/>
              </a:rPr>
              <a:t>product</a:t>
            </a:r>
            <a:r>
              <a:rPr lang="es-ES" sz="2000" u="sng" dirty="0">
                <a:latin typeface="Arial" charset="0"/>
              </a:rPr>
              <a:t>o</a:t>
            </a:r>
            <a:r>
              <a:rPr lang="es-ES" sz="2000" dirty="0">
                <a:latin typeface="Arial" charset="0"/>
              </a:rPr>
              <a:t> en cada </a:t>
            </a:r>
            <a:r>
              <a:rPr lang="es-ES" sz="2000" u="sng" dirty="0">
                <a:solidFill>
                  <a:srgbClr val="3333CC"/>
                </a:solidFill>
                <a:latin typeface="Arial" charset="0"/>
              </a:rPr>
              <a:t>almacén</a:t>
            </a:r>
            <a:r>
              <a:rPr lang="es-ES" sz="2000" dirty="0">
                <a:latin typeface="Arial" charset="0"/>
              </a:rPr>
              <a:t> de la cadena”.</a:t>
            </a:r>
            <a:endParaRPr lang="es-ES" sz="1800" i="1" dirty="0">
              <a:solidFill>
                <a:schemeClr val="accent2"/>
              </a:solidFill>
              <a:latin typeface="Arial" charset="0"/>
            </a:endParaRPr>
          </a:p>
          <a:p>
            <a:pPr eaLnBrk="1" hangingPunct="1">
              <a:spcBef>
                <a:spcPct val="50000"/>
              </a:spcBef>
            </a:pPr>
            <a:r>
              <a:rPr lang="es-ES" sz="2000" i="1" dirty="0">
                <a:solidFill>
                  <a:schemeClr val="accent2"/>
                </a:solidFill>
                <a:latin typeface="Arial" charset="0"/>
              </a:rPr>
              <a:t>Gránulo</a:t>
            </a:r>
            <a:r>
              <a:rPr lang="es-ES" sz="2000" dirty="0">
                <a:latin typeface="Arial" charset="0"/>
              </a:rPr>
              <a:t>: </a:t>
            </a:r>
          </a:p>
          <a:p>
            <a:pPr lvl="1" eaLnBrk="1" hangingPunct="1">
              <a:spcBef>
                <a:spcPct val="50000"/>
              </a:spcBef>
              <a:buClr>
                <a:schemeClr val="accent2"/>
              </a:buClr>
              <a:buFont typeface="Wingdings" pitchFamily="2" charset="2"/>
              <a:buChar char="ü"/>
            </a:pPr>
            <a:r>
              <a:rPr lang="es-ES" sz="2000" dirty="0">
                <a:latin typeface="Arial" charset="0"/>
              </a:rPr>
              <a:t>define el significado de las </a:t>
            </a:r>
            <a:r>
              <a:rPr lang="es-ES" sz="2000" dirty="0" err="1">
                <a:latin typeface="Arial" charset="0"/>
              </a:rPr>
              <a:t>tuplas</a:t>
            </a:r>
            <a:r>
              <a:rPr lang="es-ES" sz="2000" dirty="0">
                <a:latin typeface="Arial" charset="0"/>
              </a:rPr>
              <a:t> de la tabla de hechos.</a:t>
            </a:r>
          </a:p>
          <a:p>
            <a:pPr lvl="1" eaLnBrk="1" hangingPunct="1">
              <a:spcBef>
                <a:spcPct val="50000"/>
              </a:spcBef>
              <a:buClr>
                <a:schemeClr val="accent2"/>
              </a:buClr>
              <a:buFont typeface="Wingdings" pitchFamily="2" charset="2"/>
              <a:buChar char="ü"/>
            </a:pPr>
            <a:r>
              <a:rPr lang="es-ES" sz="2000" dirty="0">
                <a:latin typeface="Arial" charset="0"/>
              </a:rPr>
              <a:t>determina las dimensiones básicas del esquema.</a:t>
            </a:r>
          </a:p>
        </p:txBody>
      </p:sp>
      <p:sp>
        <p:nvSpPr>
          <p:cNvPr id="5" name="Text Box 4"/>
          <p:cNvSpPr txBox="1">
            <a:spLocks noChangeArrowheads="1"/>
          </p:cNvSpPr>
          <p:nvPr/>
        </p:nvSpPr>
        <p:spPr bwMode="auto">
          <a:xfrm>
            <a:off x="3986213" y="4732387"/>
            <a:ext cx="1095375" cy="1449388"/>
          </a:xfrm>
          <a:prstGeom prst="rect">
            <a:avLst/>
          </a:prstGeom>
          <a:solidFill>
            <a:srgbClr val="F3C6AF"/>
          </a:solidFill>
          <a:ln w="12700">
            <a:solidFill>
              <a:srgbClr val="F3C6AF"/>
            </a:solidFill>
            <a:miter lim="800000"/>
            <a:headEnd type="none" w="sm" len="sm"/>
            <a:tailEnd type="none" w="sm" len="sm"/>
          </a:ln>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spcBef>
                <a:spcPct val="50000"/>
              </a:spcBef>
            </a:pPr>
            <a:r>
              <a:rPr lang="es-ES" sz="1600">
                <a:solidFill>
                  <a:srgbClr val="3333CC"/>
                </a:solidFill>
                <a:latin typeface="Arial" charset="0"/>
              </a:rPr>
              <a:t>producto</a:t>
            </a:r>
          </a:p>
          <a:p>
            <a:pPr eaLnBrk="1" hangingPunct="1">
              <a:spcBef>
                <a:spcPct val="50000"/>
              </a:spcBef>
            </a:pPr>
            <a:r>
              <a:rPr lang="es-ES" sz="1600">
                <a:solidFill>
                  <a:srgbClr val="3333CC"/>
                </a:solidFill>
                <a:latin typeface="Arial" charset="0"/>
              </a:rPr>
              <a:t>día</a:t>
            </a:r>
          </a:p>
          <a:p>
            <a:pPr eaLnBrk="1" hangingPunct="1">
              <a:spcBef>
                <a:spcPct val="50000"/>
              </a:spcBef>
            </a:pPr>
            <a:r>
              <a:rPr lang="es-ES" sz="1600">
                <a:solidFill>
                  <a:srgbClr val="3333CC"/>
                </a:solidFill>
                <a:latin typeface="Arial" charset="0"/>
              </a:rPr>
              <a:t>almacén</a:t>
            </a:r>
            <a:endParaRPr lang="es-ES" sz="1600">
              <a:latin typeface="Arial" charset="0"/>
            </a:endParaRPr>
          </a:p>
          <a:p>
            <a:pPr eaLnBrk="1" hangingPunct="1">
              <a:spcBef>
                <a:spcPct val="50000"/>
              </a:spcBef>
            </a:pPr>
            <a:r>
              <a:rPr lang="es-ES" sz="1600" i="1">
                <a:solidFill>
                  <a:schemeClr val="accent2"/>
                </a:solidFill>
                <a:latin typeface="Arial" charset="0"/>
              </a:rPr>
              <a:t>ventas</a:t>
            </a:r>
            <a:endParaRPr lang="es-ES" sz="1600">
              <a:latin typeface="Arial" charset="0"/>
            </a:endParaRPr>
          </a:p>
        </p:txBody>
      </p:sp>
      <p:sp>
        <p:nvSpPr>
          <p:cNvPr id="6" name="Text Box 5"/>
          <p:cNvSpPr txBox="1">
            <a:spLocks noChangeArrowheads="1"/>
          </p:cNvSpPr>
          <p:nvPr/>
        </p:nvSpPr>
        <p:spPr bwMode="auto">
          <a:xfrm>
            <a:off x="5969000" y="4437112"/>
            <a:ext cx="792163" cy="715963"/>
          </a:xfrm>
          <a:prstGeom prst="rect">
            <a:avLst/>
          </a:prstGeom>
          <a:solidFill>
            <a:srgbClr val="CCFFFF"/>
          </a:solidFill>
          <a:ln w="12700">
            <a:solidFill>
              <a:srgbClr val="E9FEFF"/>
            </a:solidFill>
            <a:miter lim="800000"/>
            <a:headEnd type="none" w="sm" len="sm"/>
            <a:tailEnd type="none" w="sm" len="sm"/>
          </a:ln>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spcBef>
                <a:spcPct val="50000"/>
              </a:spcBef>
            </a:pPr>
            <a:endParaRPr lang="es-ES" sz="1600">
              <a:solidFill>
                <a:srgbClr val="3333CC"/>
              </a:solidFill>
              <a:latin typeface="Arial" charset="0"/>
            </a:endParaRPr>
          </a:p>
          <a:p>
            <a:pPr eaLnBrk="1" hangingPunct="1">
              <a:spcBef>
                <a:spcPct val="50000"/>
              </a:spcBef>
            </a:pPr>
            <a:endParaRPr lang="es-ES" sz="1600">
              <a:latin typeface="Arial" charset="0"/>
            </a:endParaRPr>
          </a:p>
        </p:txBody>
      </p:sp>
      <p:sp>
        <p:nvSpPr>
          <p:cNvPr id="7" name="Text Box 6"/>
          <p:cNvSpPr txBox="1">
            <a:spLocks noChangeArrowheads="1"/>
          </p:cNvSpPr>
          <p:nvPr/>
        </p:nvSpPr>
        <p:spPr bwMode="auto">
          <a:xfrm>
            <a:off x="2325688" y="5643612"/>
            <a:ext cx="792162" cy="715963"/>
          </a:xfrm>
          <a:prstGeom prst="rect">
            <a:avLst/>
          </a:prstGeom>
          <a:solidFill>
            <a:srgbClr val="CCFFFF"/>
          </a:solidFill>
          <a:ln w="12700">
            <a:solidFill>
              <a:srgbClr val="E9FEFF"/>
            </a:solidFill>
            <a:miter lim="800000"/>
            <a:headEnd type="none" w="sm" len="sm"/>
            <a:tailEnd type="none" w="sm" len="sm"/>
          </a:ln>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spcBef>
                <a:spcPct val="50000"/>
              </a:spcBef>
            </a:pPr>
            <a:endParaRPr lang="es-ES" sz="1600">
              <a:solidFill>
                <a:srgbClr val="3333CC"/>
              </a:solidFill>
              <a:latin typeface="Arial" charset="0"/>
            </a:endParaRPr>
          </a:p>
          <a:p>
            <a:pPr eaLnBrk="1" hangingPunct="1">
              <a:spcBef>
                <a:spcPct val="50000"/>
              </a:spcBef>
            </a:pPr>
            <a:endParaRPr lang="es-ES" sz="1600">
              <a:latin typeface="Arial" charset="0"/>
            </a:endParaRPr>
          </a:p>
        </p:txBody>
      </p:sp>
      <p:sp>
        <p:nvSpPr>
          <p:cNvPr id="8" name="Text Box 7"/>
          <p:cNvSpPr txBox="1">
            <a:spLocks noChangeArrowheads="1"/>
          </p:cNvSpPr>
          <p:nvPr/>
        </p:nvSpPr>
        <p:spPr bwMode="auto">
          <a:xfrm>
            <a:off x="2274888" y="4454575"/>
            <a:ext cx="792162" cy="715962"/>
          </a:xfrm>
          <a:prstGeom prst="rect">
            <a:avLst/>
          </a:prstGeom>
          <a:solidFill>
            <a:srgbClr val="CCFFFF"/>
          </a:solidFill>
          <a:ln w="12700">
            <a:solidFill>
              <a:srgbClr val="E9FEFF"/>
            </a:solidFill>
            <a:miter lim="800000"/>
            <a:headEnd type="none" w="sm" len="sm"/>
            <a:tailEnd type="none" w="sm" len="sm"/>
          </a:ln>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spcBef>
                <a:spcPct val="50000"/>
              </a:spcBef>
            </a:pPr>
            <a:endParaRPr lang="es-ES" sz="1600">
              <a:solidFill>
                <a:srgbClr val="3333CC"/>
              </a:solidFill>
              <a:latin typeface="Arial" charset="0"/>
            </a:endParaRPr>
          </a:p>
          <a:p>
            <a:pPr eaLnBrk="1" hangingPunct="1">
              <a:spcBef>
                <a:spcPct val="50000"/>
              </a:spcBef>
            </a:pPr>
            <a:endParaRPr lang="es-ES" sz="1600">
              <a:latin typeface="Arial" charset="0"/>
            </a:endParaRPr>
          </a:p>
        </p:txBody>
      </p:sp>
      <p:sp>
        <p:nvSpPr>
          <p:cNvPr id="9" name="Text Box 8"/>
          <p:cNvSpPr txBox="1">
            <a:spLocks noChangeArrowheads="1"/>
          </p:cNvSpPr>
          <p:nvPr/>
        </p:nvSpPr>
        <p:spPr bwMode="auto">
          <a:xfrm rot="19665111">
            <a:off x="6002338" y="4630787"/>
            <a:ext cx="7366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spcBef>
                <a:spcPct val="50000"/>
              </a:spcBef>
            </a:pPr>
            <a:r>
              <a:rPr lang="es-ES" sz="1400">
                <a:solidFill>
                  <a:srgbClr val="3333CC"/>
                </a:solidFill>
                <a:latin typeface="Arial" charset="0"/>
              </a:rPr>
              <a:t>tiempo</a:t>
            </a:r>
          </a:p>
        </p:txBody>
      </p:sp>
      <p:sp>
        <p:nvSpPr>
          <p:cNvPr id="10" name="Text Box 9"/>
          <p:cNvSpPr txBox="1">
            <a:spLocks noChangeArrowheads="1"/>
          </p:cNvSpPr>
          <p:nvPr/>
        </p:nvSpPr>
        <p:spPr bwMode="auto">
          <a:xfrm rot="19665111">
            <a:off x="2286000" y="5824587"/>
            <a:ext cx="9318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spcBef>
                <a:spcPct val="50000"/>
              </a:spcBef>
            </a:pPr>
            <a:r>
              <a:rPr lang="es-ES" sz="1400">
                <a:solidFill>
                  <a:srgbClr val="3333CC"/>
                </a:solidFill>
                <a:latin typeface="Arial" charset="0"/>
              </a:rPr>
              <a:t>almacén</a:t>
            </a:r>
          </a:p>
        </p:txBody>
      </p:sp>
      <p:sp>
        <p:nvSpPr>
          <p:cNvPr id="11" name="Text Box 10"/>
          <p:cNvSpPr txBox="1">
            <a:spLocks noChangeArrowheads="1"/>
          </p:cNvSpPr>
          <p:nvPr/>
        </p:nvSpPr>
        <p:spPr bwMode="auto">
          <a:xfrm rot="19665111">
            <a:off x="2266950" y="4673650"/>
            <a:ext cx="8969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spcBef>
                <a:spcPct val="50000"/>
              </a:spcBef>
            </a:pPr>
            <a:r>
              <a:rPr lang="es-ES" sz="1400" dirty="0">
                <a:solidFill>
                  <a:srgbClr val="3333CC"/>
                </a:solidFill>
                <a:latin typeface="Arial" charset="0"/>
              </a:rPr>
              <a:t>producto</a:t>
            </a:r>
          </a:p>
        </p:txBody>
      </p:sp>
      <p:grpSp>
        <p:nvGrpSpPr>
          <p:cNvPr id="12" name="Group 11"/>
          <p:cNvGrpSpPr>
            <a:grpSpLocks/>
          </p:cNvGrpSpPr>
          <p:nvPr/>
        </p:nvGrpSpPr>
        <p:grpSpPr bwMode="auto">
          <a:xfrm>
            <a:off x="4660900" y="4746675"/>
            <a:ext cx="1328738" cy="563562"/>
            <a:chOff x="2963" y="2800"/>
            <a:chExt cx="837" cy="355"/>
          </a:xfrm>
        </p:grpSpPr>
        <p:sp>
          <p:nvSpPr>
            <p:cNvPr id="13" name="Line 12"/>
            <p:cNvSpPr>
              <a:spLocks noChangeShapeType="1"/>
            </p:cNvSpPr>
            <p:nvPr/>
          </p:nvSpPr>
          <p:spPr bwMode="auto">
            <a:xfrm>
              <a:off x="2963" y="3155"/>
              <a:ext cx="491" cy="0"/>
            </a:xfrm>
            <a:prstGeom prst="line">
              <a:avLst/>
            </a:prstGeom>
            <a:noFill/>
            <a:ln w="12700">
              <a:solidFill>
                <a:srgbClr val="3333CC"/>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s-MX"/>
            </a:p>
          </p:txBody>
        </p:sp>
        <p:sp>
          <p:nvSpPr>
            <p:cNvPr id="14" name="Line 13"/>
            <p:cNvSpPr>
              <a:spLocks noChangeShapeType="1"/>
            </p:cNvSpPr>
            <p:nvPr/>
          </p:nvSpPr>
          <p:spPr bwMode="auto">
            <a:xfrm flipV="1">
              <a:off x="3454" y="2800"/>
              <a:ext cx="0" cy="355"/>
            </a:xfrm>
            <a:prstGeom prst="line">
              <a:avLst/>
            </a:prstGeom>
            <a:noFill/>
            <a:ln w="12700">
              <a:solidFill>
                <a:srgbClr val="3333CC"/>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s-MX"/>
            </a:p>
          </p:txBody>
        </p:sp>
        <p:sp>
          <p:nvSpPr>
            <p:cNvPr id="15" name="Line 14"/>
            <p:cNvSpPr>
              <a:spLocks noChangeShapeType="1"/>
            </p:cNvSpPr>
            <p:nvPr/>
          </p:nvSpPr>
          <p:spPr bwMode="auto">
            <a:xfrm>
              <a:off x="3454" y="2800"/>
              <a:ext cx="346" cy="0"/>
            </a:xfrm>
            <a:prstGeom prst="line">
              <a:avLst/>
            </a:prstGeom>
            <a:noFill/>
            <a:ln w="12700">
              <a:solidFill>
                <a:srgbClr val="3333CC"/>
              </a:solidFill>
              <a:round/>
              <a:headEnd type="none" w="sm" len="sm"/>
              <a:tailEnd type="triangle" w="sm" len="sm"/>
            </a:ln>
            <a:extLst>
              <a:ext uri="{909E8E84-426E-40DD-AFC4-6F175D3DCCD1}">
                <a14:hiddenFill xmlns:a14="http://schemas.microsoft.com/office/drawing/2010/main">
                  <a:noFill/>
                </a14:hiddenFill>
              </a:ext>
            </a:extLst>
          </p:spPr>
          <p:txBody>
            <a:bodyPr wrap="none" anchor="ctr"/>
            <a:lstStyle/>
            <a:p>
              <a:endParaRPr lang="es-MX"/>
            </a:p>
          </p:txBody>
        </p:sp>
      </p:grpSp>
      <p:sp>
        <p:nvSpPr>
          <p:cNvPr id="16" name="Line 15"/>
          <p:cNvSpPr>
            <a:spLocks noChangeShapeType="1"/>
          </p:cNvSpPr>
          <p:nvPr/>
        </p:nvSpPr>
        <p:spPr bwMode="auto">
          <a:xfrm flipH="1">
            <a:off x="3132138" y="4905425"/>
            <a:ext cx="893762" cy="0"/>
          </a:xfrm>
          <a:prstGeom prst="line">
            <a:avLst/>
          </a:prstGeom>
          <a:noFill/>
          <a:ln w="12700">
            <a:solidFill>
              <a:srgbClr val="3333CC"/>
            </a:solidFill>
            <a:round/>
            <a:headEnd type="none" w="sm" len="sm"/>
            <a:tailEnd type="triangle" w="sm" len="sm"/>
          </a:ln>
          <a:extLst>
            <a:ext uri="{909E8E84-426E-40DD-AFC4-6F175D3DCCD1}">
              <a14:hiddenFill xmlns:a14="http://schemas.microsoft.com/office/drawing/2010/main">
                <a:noFill/>
              </a14:hiddenFill>
            </a:ext>
          </a:extLst>
        </p:spPr>
        <p:txBody>
          <a:bodyPr wrap="none" anchor="ctr"/>
          <a:lstStyle/>
          <a:p>
            <a:endParaRPr lang="es-MX"/>
          </a:p>
        </p:txBody>
      </p:sp>
      <p:grpSp>
        <p:nvGrpSpPr>
          <p:cNvPr id="17" name="Group 16"/>
          <p:cNvGrpSpPr>
            <a:grpSpLocks/>
          </p:cNvGrpSpPr>
          <p:nvPr/>
        </p:nvGrpSpPr>
        <p:grpSpPr bwMode="auto">
          <a:xfrm>
            <a:off x="3103563" y="5656312"/>
            <a:ext cx="936625" cy="246063"/>
            <a:chOff x="1982" y="3373"/>
            <a:chExt cx="590" cy="155"/>
          </a:xfrm>
        </p:grpSpPr>
        <p:sp>
          <p:nvSpPr>
            <p:cNvPr id="18" name="Line 17"/>
            <p:cNvSpPr>
              <a:spLocks noChangeShapeType="1"/>
            </p:cNvSpPr>
            <p:nvPr/>
          </p:nvSpPr>
          <p:spPr bwMode="auto">
            <a:xfrm flipH="1">
              <a:off x="2318" y="3373"/>
              <a:ext cx="254" cy="0"/>
            </a:xfrm>
            <a:prstGeom prst="line">
              <a:avLst/>
            </a:prstGeom>
            <a:noFill/>
            <a:ln w="12700">
              <a:solidFill>
                <a:srgbClr val="3333CC"/>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s-MX"/>
            </a:p>
          </p:txBody>
        </p:sp>
        <p:sp>
          <p:nvSpPr>
            <p:cNvPr id="19" name="Line 18"/>
            <p:cNvSpPr>
              <a:spLocks noChangeShapeType="1"/>
            </p:cNvSpPr>
            <p:nvPr/>
          </p:nvSpPr>
          <p:spPr bwMode="auto">
            <a:xfrm>
              <a:off x="2327" y="3382"/>
              <a:ext cx="9" cy="146"/>
            </a:xfrm>
            <a:prstGeom prst="line">
              <a:avLst/>
            </a:prstGeom>
            <a:noFill/>
            <a:ln w="12700">
              <a:solidFill>
                <a:srgbClr val="3333CC"/>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s-MX"/>
            </a:p>
          </p:txBody>
        </p:sp>
        <p:sp>
          <p:nvSpPr>
            <p:cNvPr id="20" name="Line 19"/>
            <p:cNvSpPr>
              <a:spLocks noChangeShapeType="1"/>
            </p:cNvSpPr>
            <p:nvPr/>
          </p:nvSpPr>
          <p:spPr bwMode="auto">
            <a:xfrm flipH="1">
              <a:off x="1982" y="3528"/>
              <a:ext cx="345" cy="0"/>
            </a:xfrm>
            <a:prstGeom prst="line">
              <a:avLst/>
            </a:prstGeom>
            <a:noFill/>
            <a:ln w="12700">
              <a:solidFill>
                <a:srgbClr val="3333CC"/>
              </a:solidFill>
              <a:round/>
              <a:headEnd type="none" w="sm" len="sm"/>
              <a:tailEnd type="triangle" w="sm" len="sm"/>
            </a:ln>
            <a:extLst>
              <a:ext uri="{909E8E84-426E-40DD-AFC4-6F175D3DCCD1}">
                <a14:hiddenFill xmlns:a14="http://schemas.microsoft.com/office/drawing/2010/main">
                  <a:noFill/>
                </a14:hiddenFill>
              </a:ext>
            </a:extLst>
          </p:spPr>
          <p:txBody>
            <a:bodyPr wrap="none" anchor="ctr"/>
            <a:lstStyle/>
            <a:p>
              <a:endParaRPr lang="es-MX"/>
            </a:p>
          </p:txBody>
        </p:sp>
      </p:grpSp>
    </p:spTree>
    <p:extLst>
      <p:ext uri="{BB962C8B-B14F-4D97-AF65-F5344CB8AC3E}">
        <p14:creationId xmlns:p14="http://schemas.microsoft.com/office/powerpoint/2010/main" val="2299006038"/>
      </p:ext>
    </p:extLst>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spd="slow">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pPr lvl="1" algn="ctr" rtl="0">
              <a:spcBef>
                <a:spcPct val="0"/>
              </a:spcBef>
            </a:pPr>
            <a:r>
              <a:rPr lang="es-ES" sz="2400" dirty="0" smtClean="0">
                <a:latin typeface="Arial" charset="0"/>
              </a:rPr>
              <a:t>Paso 3. Identificar las dimensiones que caracterizan el proceso.</a:t>
            </a:r>
            <a:endParaRPr lang="es-MX" dirty="0"/>
          </a:p>
        </p:txBody>
      </p:sp>
      <p:sp>
        <p:nvSpPr>
          <p:cNvPr id="4" name="Rectangle 3"/>
          <p:cNvSpPr>
            <a:spLocks noChangeArrowheads="1"/>
          </p:cNvSpPr>
          <p:nvPr/>
        </p:nvSpPr>
        <p:spPr bwMode="auto">
          <a:xfrm>
            <a:off x="846282" y="1769918"/>
            <a:ext cx="70024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p>
            <a:pPr eaLnBrk="1" hangingPunct="1"/>
            <a:r>
              <a:rPr lang="es-ES">
                <a:solidFill>
                  <a:srgbClr val="3333CC"/>
                </a:solidFill>
                <a:latin typeface="Arial" charset="0"/>
              </a:rPr>
              <a:t>Ejemplo: </a:t>
            </a:r>
            <a:r>
              <a:rPr lang="es-ES">
                <a:latin typeface="Arial" charset="0"/>
              </a:rPr>
              <a:t>Cadena de supermercados.</a:t>
            </a:r>
          </a:p>
        </p:txBody>
      </p:sp>
      <p:sp>
        <p:nvSpPr>
          <p:cNvPr id="5" name="Text Box 4"/>
          <p:cNvSpPr txBox="1">
            <a:spLocks noChangeArrowheads="1"/>
          </p:cNvSpPr>
          <p:nvPr/>
        </p:nvSpPr>
        <p:spPr bwMode="auto">
          <a:xfrm>
            <a:off x="1179513" y="2752725"/>
            <a:ext cx="1473200" cy="654050"/>
          </a:xfrm>
          <a:prstGeom prst="rect">
            <a:avLst/>
          </a:prstGeom>
          <a:noFill/>
          <a:ln w="12700">
            <a:solidFill>
              <a:srgbClr val="3333CC"/>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spcBef>
                <a:spcPct val="50000"/>
              </a:spcBef>
            </a:pPr>
            <a:r>
              <a:rPr lang="es-ES" sz="1800">
                <a:latin typeface="Arial" charset="0"/>
              </a:rPr>
              <a:t>definición de gránulo</a:t>
            </a:r>
          </a:p>
        </p:txBody>
      </p:sp>
      <p:sp>
        <p:nvSpPr>
          <p:cNvPr id="6" name="Text Box 5"/>
          <p:cNvSpPr txBox="1">
            <a:spLocks noChangeArrowheads="1"/>
          </p:cNvSpPr>
          <p:nvPr/>
        </p:nvSpPr>
        <p:spPr bwMode="auto">
          <a:xfrm>
            <a:off x="3929063" y="2752725"/>
            <a:ext cx="1487487" cy="654050"/>
          </a:xfrm>
          <a:prstGeom prst="rect">
            <a:avLst/>
          </a:prstGeom>
          <a:noFill/>
          <a:ln w="12700">
            <a:solidFill>
              <a:srgbClr val="3333CC"/>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spcBef>
                <a:spcPct val="50000"/>
              </a:spcBef>
            </a:pPr>
            <a:r>
              <a:rPr lang="es-ES" sz="1800">
                <a:latin typeface="Arial" charset="0"/>
              </a:rPr>
              <a:t>dimensiones básicas</a:t>
            </a:r>
          </a:p>
        </p:txBody>
      </p:sp>
      <p:sp>
        <p:nvSpPr>
          <p:cNvPr id="7" name="AutoShape 6"/>
          <p:cNvSpPr>
            <a:spLocks noChangeArrowheads="1"/>
          </p:cNvSpPr>
          <p:nvPr/>
        </p:nvSpPr>
        <p:spPr bwMode="auto">
          <a:xfrm>
            <a:off x="3055938" y="2968625"/>
            <a:ext cx="547687" cy="288925"/>
          </a:xfrm>
          <a:prstGeom prst="rightArrow">
            <a:avLst>
              <a:gd name="adj1" fmla="val 50000"/>
              <a:gd name="adj2" fmla="val 47390"/>
            </a:avLst>
          </a:prstGeom>
          <a:solidFill>
            <a:schemeClr val="accent2"/>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lstStyle/>
          <a:p>
            <a:endParaRPr lang="es-ES_tradnl"/>
          </a:p>
        </p:txBody>
      </p:sp>
      <p:sp>
        <p:nvSpPr>
          <p:cNvPr id="8" name="Text Box 7"/>
          <p:cNvSpPr txBox="1">
            <a:spLocks noChangeArrowheads="1"/>
          </p:cNvSpPr>
          <p:nvPr/>
        </p:nvSpPr>
        <p:spPr bwMode="auto">
          <a:xfrm>
            <a:off x="5970588" y="2335213"/>
            <a:ext cx="981075" cy="366712"/>
          </a:xfrm>
          <a:prstGeom prst="rect">
            <a:avLst/>
          </a:prstGeom>
          <a:solidFill>
            <a:srgbClr val="E9FEF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eaLnBrk="1" hangingPunct="1">
              <a:spcBef>
                <a:spcPct val="50000"/>
              </a:spcBef>
            </a:pPr>
            <a:r>
              <a:rPr lang="es-ES" sz="1800">
                <a:latin typeface="Arial" charset="0"/>
              </a:rPr>
              <a:t>tiempo</a:t>
            </a:r>
          </a:p>
        </p:txBody>
      </p:sp>
      <p:sp>
        <p:nvSpPr>
          <p:cNvPr id="9" name="Text Box 8"/>
          <p:cNvSpPr txBox="1">
            <a:spLocks noChangeArrowheads="1"/>
          </p:cNvSpPr>
          <p:nvPr/>
        </p:nvSpPr>
        <p:spPr bwMode="auto">
          <a:xfrm>
            <a:off x="5970588" y="2863850"/>
            <a:ext cx="1138237" cy="366713"/>
          </a:xfrm>
          <a:prstGeom prst="rect">
            <a:avLst/>
          </a:prstGeom>
          <a:solidFill>
            <a:srgbClr val="E9FEF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eaLnBrk="1" hangingPunct="1">
              <a:spcBef>
                <a:spcPct val="50000"/>
              </a:spcBef>
            </a:pPr>
            <a:r>
              <a:rPr lang="es-ES" sz="1800">
                <a:latin typeface="Arial" charset="0"/>
              </a:rPr>
              <a:t>producto</a:t>
            </a:r>
          </a:p>
        </p:txBody>
      </p:sp>
      <p:sp>
        <p:nvSpPr>
          <p:cNvPr id="10" name="Text Box 9"/>
          <p:cNvSpPr txBox="1">
            <a:spLocks noChangeArrowheads="1"/>
          </p:cNvSpPr>
          <p:nvPr/>
        </p:nvSpPr>
        <p:spPr bwMode="auto">
          <a:xfrm>
            <a:off x="5970588" y="3390900"/>
            <a:ext cx="1936750" cy="366713"/>
          </a:xfrm>
          <a:prstGeom prst="rect">
            <a:avLst/>
          </a:prstGeom>
          <a:solidFill>
            <a:srgbClr val="E9FEF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eaLnBrk="1" hangingPunct="1">
              <a:spcBef>
                <a:spcPct val="50000"/>
              </a:spcBef>
            </a:pPr>
            <a:r>
              <a:rPr lang="es-ES" sz="1800">
                <a:latin typeface="Arial" charset="0"/>
              </a:rPr>
              <a:t>establecimiento</a:t>
            </a:r>
          </a:p>
        </p:txBody>
      </p:sp>
      <p:sp>
        <p:nvSpPr>
          <p:cNvPr id="11" name="Line 10"/>
          <p:cNvSpPr>
            <a:spLocks noChangeShapeType="1"/>
          </p:cNvSpPr>
          <p:nvPr/>
        </p:nvSpPr>
        <p:spPr bwMode="auto">
          <a:xfrm flipV="1">
            <a:off x="5421313" y="2565400"/>
            <a:ext cx="490537" cy="519113"/>
          </a:xfrm>
          <a:prstGeom prst="line">
            <a:avLst/>
          </a:prstGeom>
          <a:noFill/>
          <a:ln w="12700">
            <a:solidFill>
              <a:srgbClr val="3333CC"/>
            </a:solidFill>
            <a:round/>
            <a:headEnd type="none" w="sm" len="sm"/>
            <a:tailEnd type="triangle" w="sm" len="sm"/>
          </a:ln>
          <a:extLst>
            <a:ext uri="{909E8E84-426E-40DD-AFC4-6F175D3DCCD1}">
              <a14:hiddenFill xmlns:a14="http://schemas.microsoft.com/office/drawing/2010/main">
                <a:noFill/>
              </a14:hiddenFill>
            </a:ext>
          </a:extLst>
        </p:spPr>
        <p:txBody>
          <a:bodyPr wrap="none" anchor="ctr"/>
          <a:lstStyle/>
          <a:p>
            <a:endParaRPr lang="es-MX"/>
          </a:p>
        </p:txBody>
      </p:sp>
      <p:sp>
        <p:nvSpPr>
          <p:cNvPr id="12" name="Line 11"/>
          <p:cNvSpPr>
            <a:spLocks noChangeShapeType="1"/>
          </p:cNvSpPr>
          <p:nvPr/>
        </p:nvSpPr>
        <p:spPr bwMode="auto">
          <a:xfrm>
            <a:off x="5421313" y="3084513"/>
            <a:ext cx="520700" cy="0"/>
          </a:xfrm>
          <a:prstGeom prst="line">
            <a:avLst/>
          </a:prstGeom>
          <a:noFill/>
          <a:ln w="12700">
            <a:solidFill>
              <a:srgbClr val="3333CC"/>
            </a:solidFill>
            <a:round/>
            <a:headEnd type="none" w="sm" len="sm"/>
            <a:tailEnd type="triangle" w="sm" len="sm"/>
          </a:ln>
          <a:extLst>
            <a:ext uri="{909E8E84-426E-40DD-AFC4-6F175D3DCCD1}">
              <a14:hiddenFill xmlns:a14="http://schemas.microsoft.com/office/drawing/2010/main">
                <a:noFill/>
              </a14:hiddenFill>
            </a:ext>
          </a:extLst>
        </p:spPr>
        <p:txBody>
          <a:bodyPr wrap="none" anchor="ctr"/>
          <a:lstStyle/>
          <a:p>
            <a:endParaRPr lang="es-MX"/>
          </a:p>
        </p:txBody>
      </p:sp>
      <p:sp>
        <p:nvSpPr>
          <p:cNvPr id="13" name="Line 12"/>
          <p:cNvSpPr>
            <a:spLocks noChangeShapeType="1"/>
          </p:cNvSpPr>
          <p:nvPr/>
        </p:nvSpPr>
        <p:spPr bwMode="auto">
          <a:xfrm>
            <a:off x="5407025" y="3098800"/>
            <a:ext cx="534988" cy="433388"/>
          </a:xfrm>
          <a:prstGeom prst="line">
            <a:avLst/>
          </a:prstGeom>
          <a:noFill/>
          <a:ln w="12700">
            <a:solidFill>
              <a:srgbClr val="3333CC"/>
            </a:solidFill>
            <a:round/>
            <a:headEnd type="none" w="sm" len="sm"/>
            <a:tailEnd type="triangle" w="sm" len="sm"/>
          </a:ln>
          <a:extLst>
            <a:ext uri="{909E8E84-426E-40DD-AFC4-6F175D3DCCD1}">
              <a14:hiddenFill xmlns:a14="http://schemas.microsoft.com/office/drawing/2010/main">
                <a:noFill/>
              </a14:hiddenFill>
            </a:ext>
          </a:extLst>
        </p:spPr>
        <p:txBody>
          <a:bodyPr wrap="none" anchor="ctr"/>
          <a:lstStyle/>
          <a:p>
            <a:endParaRPr lang="es-MX"/>
          </a:p>
        </p:txBody>
      </p:sp>
      <p:sp>
        <p:nvSpPr>
          <p:cNvPr id="14" name="Text Box 13"/>
          <p:cNvSpPr txBox="1">
            <a:spLocks noChangeArrowheads="1"/>
          </p:cNvSpPr>
          <p:nvPr/>
        </p:nvSpPr>
        <p:spPr bwMode="auto">
          <a:xfrm>
            <a:off x="1187450" y="4797425"/>
            <a:ext cx="6604000" cy="641350"/>
          </a:xfrm>
          <a:prstGeom prst="rect">
            <a:avLst/>
          </a:prstGeom>
          <a:solidFill>
            <a:srgbClr val="F3C6AF"/>
          </a:solidFill>
          <a:ln>
            <a:noFill/>
          </a:ln>
          <a:extLs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spcBef>
                <a:spcPct val="50000"/>
              </a:spcBef>
            </a:pPr>
            <a:r>
              <a:rPr lang="es-ES_tradnl" sz="1800">
                <a:latin typeface="Arial" charset="0"/>
              </a:rPr>
              <a:t>Nota: En las aplicaciones reales el número de dimensiones suele variar entre 3 y 15 dimensiones. </a:t>
            </a:r>
            <a:endParaRPr lang="es-ES" sz="1800">
              <a:latin typeface="Arial" charset="0"/>
            </a:endParaRPr>
          </a:p>
        </p:txBody>
      </p:sp>
    </p:spTree>
    <p:extLst>
      <p:ext uri="{BB962C8B-B14F-4D97-AF65-F5344CB8AC3E}">
        <p14:creationId xmlns:p14="http://schemas.microsoft.com/office/powerpoint/2010/main" val="842332101"/>
      </p:ext>
    </p:extLst>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spd="slow">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pPr lvl="1" algn="ctr" rtl="0">
              <a:spcBef>
                <a:spcPct val="0"/>
              </a:spcBef>
            </a:pPr>
            <a:r>
              <a:rPr lang="es-ES" sz="2400" dirty="0" smtClean="0">
                <a:latin typeface="Arial" charset="0"/>
              </a:rPr>
              <a:t>Paso 4. Decidir la información a almacenar sobre el proceso.</a:t>
            </a:r>
            <a:endParaRPr lang="es-MX" dirty="0"/>
          </a:p>
        </p:txBody>
      </p:sp>
      <p:sp>
        <p:nvSpPr>
          <p:cNvPr id="4" name="Text Box 3"/>
          <p:cNvSpPr txBox="1">
            <a:spLocks noChangeArrowheads="1"/>
          </p:cNvSpPr>
          <p:nvPr/>
        </p:nvSpPr>
        <p:spPr bwMode="auto">
          <a:xfrm>
            <a:off x="755650" y="1989138"/>
            <a:ext cx="73342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spcBef>
                <a:spcPct val="50000"/>
              </a:spcBef>
            </a:pPr>
            <a:r>
              <a:rPr lang="es-ES">
                <a:solidFill>
                  <a:srgbClr val="3333CC"/>
                </a:solidFill>
                <a:latin typeface="Arial" charset="0"/>
              </a:rPr>
              <a:t>Ejemplo: </a:t>
            </a:r>
            <a:r>
              <a:rPr lang="es-ES">
                <a:latin typeface="Arial" charset="0"/>
              </a:rPr>
              <a:t>Cadena de supermercados.</a:t>
            </a:r>
          </a:p>
        </p:txBody>
      </p:sp>
      <p:sp>
        <p:nvSpPr>
          <p:cNvPr id="5" name="Rectangle 4"/>
          <p:cNvSpPr>
            <a:spLocks noChangeArrowheads="1"/>
          </p:cNvSpPr>
          <p:nvPr/>
        </p:nvSpPr>
        <p:spPr bwMode="auto">
          <a:xfrm>
            <a:off x="695325" y="2897188"/>
            <a:ext cx="7558088"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p>
            <a:pPr eaLnBrk="1" hangingPunct="1"/>
            <a:r>
              <a:rPr lang="es-ES" sz="2000" i="1">
                <a:solidFill>
                  <a:schemeClr val="accent2"/>
                </a:solidFill>
                <a:latin typeface="Arial" charset="0"/>
              </a:rPr>
              <a:t>Gránulo</a:t>
            </a:r>
            <a:r>
              <a:rPr lang="es-ES" sz="2000">
                <a:latin typeface="Arial" charset="0"/>
              </a:rPr>
              <a:t>: “se desea almacenar información sobre las </a:t>
            </a:r>
            <a:r>
              <a:rPr lang="es-ES" sz="2000" u="sng">
                <a:solidFill>
                  <a:schemeClr val="accent2"/>
                </a:solidFill>
                <a:latin typeface="Arial" charset="0"/>
              </a:rPr>
              <a:t>ventas</a:t>
            </a:r>
            <a:r>
              <a:rPr lang="es-ES" sz="2000">
                <a:latin typeface="Arial" charset="0"/>
              </a:rPr>
              <a:t> </a:t>
            </a:r>
            <a:r>
              <a:rPr lang="es-ES" sz="2000" u="sng">
                <a:solidFill>
                  <a:srgbClr val="3333CC"/>
                </a:solidFill>
                <a:latin typeface="Arial" charset="0"/>
              </a:rPr>
              <a:t>diarias</a:t>
            </a:r>
            <a:r>
              <a:rPr lang="es-ES" sz="2000">
                <a:latin typeface="Arial" charset="0"/>
              </a:rPr>
              <a:t> de cada</a:t>
            </a:r>
            <a:r>
              <a:rPr lang="es-ES" sz="2000">
                <a:solidFill>
                  <a:srgbClr val="3333CC"/>
                </a:solidFill>
                <a:latin typeface="Arial" charset="0"/>
              </a:rPr>
              <a:t> </a:t>
            </a:r>
            <a:r>
              <a:rPr lang="es-ES" sz="2000" u="sng">
                <a:solidFill>
                  <a:srgbClr val="3333CC"/>
                </a:solidFill>
                <a:latin typeface="Arial" charset="0"/>
              </a:rPr>
              <a:t>producto</a:t>
            </a:r>
            <a:r>
              <a:rPr lang="es-ES" sz="2000">
                <a:latin typeface="Arial" charset="0"/>
              </a:rPr>
              <a:t> en cada </a:t>
            </a:r>
            <a:r>
              <a:rPr lang="es-ES" sz="2000" u="sng">
                <a:solidFill>
                  <a:srgbClr val="3333CC"/>
                </a:solidFill>
                <a:latin typeface="Arial" charset="0"/>
              </a:rPr>
              <a:t>establecimiento</a:t>
            </a:r>
            <a:r>
              <a:rPr lang="es-ES" sz="2000">
                <a:latin typeface="Arial" charset="0"/>
              </a:rPr>
              <a:t> de la cadena”.</a:t>
            </a:r>
          </a:p>
        </p:txBody>
      </p:sp>
      <p:sp>
        <p:nvSpPr>
          <p:cNvPr id="6" name="Text Box 5"/>
          <p:cNvSpPr txBox="1">
            <a:spLocks noChangeArrowheads="1"/>
          </p:cNvSpPr>
          <p:nvPr/>
        </p:nvSpPr>
        <p:spPr bwMode="auto">
          <a:xfrm>
            <a:off x="1320800" y="3989388"/>
            <a:ext cx="6629400" cy="187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marL="287338" indent="-287338">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spcBef>
                <a:spcPct val="50000"/>
              </a:spcBef>
              <a:buClr>
                <a:srgbClr val="3333CC"/>
              </a:buClr>
              <a:buFontTx/>
              <a:buChar char="–"/>
            </a:pPr>
            <a:r>
              <a:rPr lang="es-ES" sz="1800">
                <a:latin typeface="Arial" charset="0"/>
              </a:rPr>
              <a:t>importe total de las ventas del producto en el día</a:t>
            </a:r>
          </a:p>
          <a:p>
            <a:pPr eaLnBrk="1" hangingPunct="1">
              <a:spcBef>
                <a:spcPct val="50000"/>
              </a:spcBef>
              <a:buClr>
                <a:srgbClr val="3333CC"/>
              </a:buClr>
              <a:buFontTx/>
              <a:buChar char="–"/>
            </a:pPr>
            <a:r>
              <a:rPr lang="es-ES" sz="1800">
                <a:latin typeface="Arial" charset="0"/>
              </a:rPr>
              <a:t>número total de unidades vendidas del producto en el día</a:t>
            </a:r>
          </a:p>
          <a:p>
            <a:pPr eaLnBrk="1" hangingPunct="1">
              <a:spcBef>
                <a:spcPct val="50000"/>
              </a:spcBef>
              <a:buClr>
                <a:srgbClr val="3333CC"/>
              </a:buClr>
              <a:buFontTx/>
              <a:buChar char="–"/>
            </a:pPr>
            <a:r>
              <a:rPr lang="es-ES" sz="1800">
                <a:latin typeface="Arial" charset="0"/>
              </a:rPr>
              <a:t>número total de clientes distintos que han comprado el producto en el día.</a:t>
            </a:r>
          </a:p>
          <a:p>
            <a:pPr eaLnBrk="1" hangingPunct="1">
              <a:spcBef>
                <a:spcPct val="50000"/>
              </a:spcBef>
              <a:buClr>
                <a:srgbClr val="3333CC"/>
              </a:buClr>
              <a:buFontTx/>
              <a:buChar char="–"/>
            </a:pPr>
            <a:endParaRPr lang="es-ES" sz="1800">
              <a:latin typeface="Arial" charset="0"/>
            </a:endParaRPr>
          </a:p>
        </p:txBody>
      </p:sp>
      <p:cxnSp>
        <p:nvCxnSpPr>
          <p:cNvPr id="7" name="AutoShape 6"/>
          <p:cNvCxnSpPr>
            <a:cxnSpLocks noChangeShapeType="1"/>
          </p:cNvCxnSpPr>
          <p:nvPr/>
        </p:nvCxnSpPr>
        <p:spPr bwMode="auto">
          <a:xfrm flipH="1">
            <a:off x="7835900" y="3057525"/>
            <a:ext cx="303213" cy="1681163"/>
          </a:xfrm>
          <a:prstGeom prst="bentConnector3">
            <a:avLst>
              <a:gd name="adj1" fmla="val -75394"/>
            </a:avLst>
          </a:prstGeom>
          <a:noFill/>
          <a:ln w="12700">
            <a:solidFill>
              <a:schemeClr val="accent2"/>
            </a:solidFill>
            <a:miter lim="800000"/>
            <a:headEnd/>
            <a:tailEnd type="triangle" w="med" len="me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3304471300"/>
      </p:ext>
    </p:extLst>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spd="slow">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MX"/>
          </a:p>
        </p:txBody>
      </p:sp>
      <p:sp>
        <p:nvSpPr>
          <p:cNvPr id="3" name="2 Marcador de contenido"/>
          <p:cNvSpPr>
            <a:spLocks noGrp="1"/>
          </p:cNvSpPr>
          <p:nvPr>
            <p:ph idx="1"/>
          </p:nvPr>
        </p:nvSpPr>
        <p:spPr/>
        <p:txBody>
          <a:bodyPr>
            <a:normAutofit/>
          </a:bodyPr>
          <a:lstStyle/>
          <a:p>
            <a:pPr marL="0" indent="0" algn="just">
              <a:buNone/>
            </a:pPr>
            <a:r>
              <a:rPr lang="es-MX" dirty="0"/>
              <a:t>Existen muchas otras consideraciones que hay que tener en cuenta durante el diseño (véase, por ejemplo [</a:t>
            </a:r>
            <a:r>
              <a:rPr lang="es-MX" dirty="0" err="1"/>
              <a:t>Inmon</a:t>
            </a:r>
            <a:r>
              <a:rPr lang="es-MX" dirty="0"/>
              <a:t> 2002; </a:t>
            </a:r>
            <a:r>
              <a:rPr lang="es-MX" dirty="0" err="1"/>
              <a:t>Kimball</a:t>
            </a:r>
            <a:r>
              <a:rPr lang="es-MX" dirty="0"/>
              <a:t> 1996]). Por ejemplo, no hay que obsesionarse por el espacio (algunas normalizaciones no van a mejorar la eficiencia y el ahorro en espacio no es considerable). Tampoco hay que orientarse demasiado en la estructura de la base de datos transaccional. Por ejemplo, no se debe utilizar la misma codificación de claves primarias que en la base de datos transaccional</a:t>
            </a:r>
            <a:r>
              <a:rPr lang="es-MX" dirty="0" smtClean="0"/>
              <a:t>.</a:t>
            </a:r>
            <a:endParaRPr lang="es-MX" dirty="0"/>
          </a:p>
        </p:txBody>
      </p:sp>
    </p:spTree>
    <p:extLst>
      <p:ext uri="{BB962C8B-B14F-4D97-AF65-F5344CB8AC3E}">
        <p14:creationId xmlns:p14="http://schemas.microsoft.com/office/powerpoint/2010/main" val="1005301099"/>
      </p:ext>
    </p:extLst>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Autofit/>
          </a:bodyPr>
          <a:lstStyle/>
          <a:p>
            <a:pPr algn="just"/>
            <a:r>
              <a:rPr lang="es-MX" sz="2400" b="1" dirty="0" smtClean="0"/>
              <a:t>Con el objetivo de obtener la eficiencia deseada, los sistemas de almacenes de bases de datos pueden implementarse utilizando dos tipos de esquemas físicos:</a:t>
            </a:r>
            <a:endParaRPr lang="es-MX" sz="2400" b="1" dirty="0"/>
          </a:p>
        </p:txBody>
      </p:sp>
      <p:sp>
        <p:nvSpPr>
          <p:cNvPr id="3" name="2 Marcador de contenido"/>
          <p:cNvSpPr>
            <a:spLocks noGrp="1"/>
          </p:cNvSpPr>
          <p:nvPr>
            <p:ph idx="1"/>
          </p:nvPr>
        </p:nvSpPr>
        <p:spPr/>
        <p:txBody>
          <a:bodyPr>
            <a:normAutofit/>
          </a:bodyPr>
          <a:lstStyle/>
          <a:p>
            <a:pPr algn="just">
              <a:buBlip>
                <a:blip r:embed="rId2"/>
              </a:buBlip>
            </a:pPr>
            <a:r>
              <a:rPr lang="es-MX" b="1" dirty="0" smtClean="0"/>
              <a:t>ROLAP </a:t>
            </a:r>
            <a:r>
              <a:rPr lang="es-MX" b="1" dirty="0"/>
              <a:t>(relacional OLAP): </a:t>
            </a:r>
            <a:r>
              <a:rPr lang="es-MX" dirty="0"/>
              <a:t>físicamente, el almacén de datos  se construye sobre una base de datos relacional.</a:t>
            </a:r>
          </a:p>
          <a:p>
            <a:pPr algn="just">
              <a:buBlip>
                <a:blip r:embed="rId2"/>
              </a:buBlip>
            </a:pPr>
            <a:r>
              <a:rPr lang="es-MX" b="1" dirty="0"/>
              <a:t>MOLAP (Multidimensional OLAP): </a:t>
            </a:r>
            <a:r>
              <a:rPr lang="es-MX" dirty="0"/>
              <a:t>físicamente, el almacén de datos se construye sobre estructuras basadas en matrices multidimensionales.</a:t>
            </a:r>
          </a:p>
          <a:p>
            <a:pPr algn="just">
              <a:buBlip>
                <a:blip r:embed="rId2"/>
              </a:buBlip>
            </a:pPr>
            <a:endParaRPr lang="es-MX" dirty="0"/>
          </a:p>
        </p:txBody>
      </p:sp>
    </p:spTree>
    <p:extLst>
      <p:ext uri="{BB962C8B-B14F-4D97-AF65-F5344CB8AC3E}">
        <p14:creationId xmlns:p14="http://schemas.microsoft.com/office/powerpoint/2010/main" val="178030846"/>
      </p:ext>
    </p:extLst>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p:nvPr>
        </p:nvSpPr>
        <p:spPr>
          <a:xfrm>
            <a:off x="1475656" y="476672"/>
            <a:ext cx="7029450" cy="911696"/>
          </a:xfrm>
        </p:spPr>
        <p:style>
          <a:lnRef idx="2">
            <a:schemeClr val="accent5"/>
          </a:lnRef>
          <a:fillRef idx="1">
            <a:schemeClr val="lt1"/>
          </a:fillRef>
          <a:effectRef idx="0">
            <a:schemeClr val="accent5"/>
          </a:effectRef>
          <a:fontRef idx="minor">
            <a:schemeClr val="dk1"/>
          </a:fontRef>
        </p:style>
        <p:txBody>
          <a:bodyPr/>
          <a:lstStyle/>
          <a:p>
            <a:pPr algn="ctr"/>
            <a:r>
              <a:rPr lang="es-MX" dirty="0" smtClean="0"/>
              <a:t>Ventajas</a:t>
            </a:r>
            <a:endParaRPr lang="es-MX" dirty="0"/>
          </a:p>
        </p:txBody>
      </p:sp>
      <p:sp>
        <p:nvSpPr>
          <p:cNvPr id="5" name="4 Marcador de texto"/>
          <p:cNvSpPr>
            <a:spLocks noGrp="1"/>
          </p:cNvSpPr>
          <p:nvPr>
            <p:ph type="body" idx="1"/>
          </p:nvPr>
        </p:nvSpPr>
        <p:spPr/>
        <p:style>
          <a:lnRef idx="1">
            <a:schemeClr val="accent3"/>
          </a:lnRef>
          <a:fillRef idx="2">
            <a:schemeClr val="accent3"/>
          </a:fillRef>
          <a:effectRef idx="1">
            <a:schemeClr val="accent3"/>
          </a:effectRef>
          <a:fontRef idx="minor">
            <a:schemeClr val="dk1"/>
          </a:fontRef>
        </p:style>
        <p:txBody>
          <a:bodyPr/>
          <a:lstStyle/>
          <a:p>
            <a:pPr algn="ctr"/>
            <a:r>
              <a:rPr lang="es-MX" dirty="0"/>
              <a:t>ROLAP</a:t>
            </a:r>
          </a:p>
        </p:txBody>
      </p:sp>
      <p:sp>
        <p:nvSpPr>
          <p:cNvPr id="6" name="5 Marcador de contenido"/>
          <p:cNvSpPr>
            <a:spLocks noGrp="1"/>
          </p:cNvSpPr>
          <p:nvPr>
            <p:ph sz="half" idx="2"/>
          </p:nvPr>
        </p:nvSpPr>
        <p:spPr/>
        <p:style>
          <a:lnRef idx="2">
            <a:schemeClr val="accent3"/>
          </a:lnRef>
          <a:fillRef idx="1">
            <a:schemeClr val="lt1"/>
          </a:fillRef>
          <a:effectRef idx="0">
            <a:schemeClr val="accent3"/>
          </a:effectRef>
          <a:fontRef idx="minor">
            <a:schemeClr val="dk1"/>
          </a:fontRef>
        </p:style>
        <p:txBody>
          <a:bodyPr>
            <a:normAutofit/>
          </a:bodyPr>
          <a:lstStyle/>
          <a:p>
            <a:pPr marL="0" indent="0" algn="just">
              <a:buNone/>
            </a:pPr>
            <a:r>
              <a:rPr lang="es-MX" dirty="0" smtClean="0"/>
              <a:t>1.- Se </a:t>
            </a:r>
            <a:r>
              <a:rPr lang="es-MX" dirty="0"/>
              <a:t>pueden utilizar directamente sistemas  de gestión de base de datos genéricos y herramientas asociadas: SQL, restricciones, disparadores, etc. </a:t>
            </a:r>
            <a:endParaRPr lang="es-MX" dirty="0" smtClean="0"/>
          </a:p>
          <a:p>
            <a:pPr marL="0" indent="0" algn="just">
              <a:buNone/>
            </a:pPr>
            <a:r>
              <a:rPr lang="es-MX" dirty="0" smtClean="0"/>
              <a:t>2.- La </a:t>
            </a:r>
            <a:r>
              <a:rPr lang="es-MX" dirty="0"/>
              <a:t>formación y el coste necesario para su implementación es generalmente menor. </a:t>
            </a:r>
          </a:p>
        </p:txBody>
      </p:sp>
      <p:sp>
        <p:nvSpPr>
          <p:cNvPr id="7" name="6 Marcador de texto"/>
          <p:cNvSpPr>
            <a:spLocks noGrp="1"/>
          </p:cNvSpPr>
          <p:nvPr>
            <p:ph type="body" sz="quarter" idx="3"/>
          </p:nvPr>
        </p:nvSpPr>
        <p:spPr/>
        <p:style>
          <a:lnRef idx="1">
            <a:schemeClr val="accent3"/>
          </a:lnRef>
          <a:fillRef idx="2">
            <a:schemeClr val="accent3"/>
          </a:fillRef>
          <a:effectRef idx="1">
            <a:schemeClr val="accent3"/>
          </a:effectRef>
          <a:fontRef idx="minor">
            <a:schemeClr val="dk1"/>
          </a:fontRef>
        </p:style>
        <p:txBody>
          <a:bodyPr/>
          <a:lstStyle/>
          <a:p>
            <a:pPr algn="ctr"/>
            <a:r>
              <a:rPr lang="es-MX" dirty="0"/>
              <a:t>MOLAP</a:t>
            </a:r>
          </a:p>
        </p:txBody>
      </p:sp>
      <p:sp>
        <p:nvSpPr>
          <p:cNvPr id="8" name="7 Marcador de contenido"/>
          <p:cNvSpPr>
            <a:spLocks noGrp="1"/>
          </p:cNvSpPr>
          <p:nvPr>
            <p:ph sz="quarter" idx="4"/>
          </p:nvPr>
        </p:nvSpPr>
        <p:spPr/>
        <p:style>
          <a:lnRef idx="2">
            <a:schemeClr val="accent3"/>
          </a:lnRef>
          <a:fillRef idx="1">
            <a:schemeClr val="lt1"/>
          </a:fillRef>
          <a:effectRef idx="0">
            <a:schemeClr val="accent3"/>
          </a:effectRef>
          <a:fontRef idx="minor">
            <a:schemeClr val="dk1"/>
          </a:fontRef>
        </p:style>
        <p:txBody>
          <a:bodyPr/>
          <a:lstStyle/>
          <a:p>
            <a:pPr marL="0" indent="0" algn="just">
              <a:buNone/>
            </a:pPr>
            <a:r>
              <a:rPr lang="es-MX" dirty="0" smtClean="0"/>
              <a:t>1.- son </a:t>
            </a:r>
            <a:r>
              <a:rPr lang="es-MX" dirty="0"/>
              <a:t>su </a:t>
            </a:r>
            <a:r>
              <a:rPr lang="es-MX" dirty="0" smtClean="0"/>
              <a:t>especialización, la </a:t>
            </a:r>
            <a:r>
              <a:rPr lang="es-MX" dirty="0"/>
              <a:t>correspondencia entre el nivel lógico y el nivel físico. Esto hace que el MOLAP sea generalmente más </a:t>
            </a:r>
            <a:r>
              <a:rPr lang="es-MX" dirty="0" smtClean="0"/>
              <a:t>eficiente.</a:t>
            </a:r>
            <a:endParaRPr lang="es-MX" dirty="0"/>
          </a:p>
        </p:txBody>
      </p:sp>
    </p:spTree>
    <p:extLst>
      <p:ext uri="{BB962C8B-B14F-4D97-AF65-F5344CB8AC3E}">
        <p14:creationId xmlns:p14="http://schemas.microsoft.com/office/powerpoint/2010/main" val="1774800944"/>
      </p:ext>
    </p:extLst>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texto"/>
          <p:cNvSpPr>
            <a:spLocks noGrp="1"/>
          </p:cNvSpPr>
          <p:nvPr>
            <p:ph type="body" idx="1"/>
          </p:nvPr>
        </p:nvSpPr>
        <p:spPr/>
        <p:style>
          <a:lnRef idx="1">
            <a:schemeClr val="accent3"/>
          </a:lnRef>
          <a:fillRef idx="2">
            <a:schemeClr val="accent3"/>
          </a:fillRef>
          <a:effectRef idx="1">
            <a:schemeClr val="accent3"/>
          </a:effectRef>
          <a:fontRef idx="minor">
            <a:schemeClr val="dk1"/>
          </a:fontRef>
        </p:style>
        <p:txBody>
          <a:bodyPr/>
          <a:lstStyle/>
          <a:p>
            <a:pPr algn="ctr"/>
            <a:r>
              <a:rPr lang="es-MX" dirty="0" smtClean="0"/>
              <a:t>ROLAP</a:t>
            </a:r>
            <a:endParaRPr lang="es-MX" dirty="0"/>
          </a:p>
        </p:txBody>
      </p:sp>
      <p:sp>
        <p:nvSpPr>
          <p:cNvPr id="4" name="3 Marcador de contenido"/>
          <p:cNvSpPr>
            <a:spLocks noGrp="1"/>
          </p:cNvSpPr>
          <p:nvPr>
            <p:ph sz="half" idx="2"/>
          </p:nvPr>
        </p:nvSpPr>
        <p:spPr/>
        <p:style>
          <a:lnRef idx="2">
            <a:schemeClr val="accent3"/>
          </a:lnRef>
          <a:fillRef idx="1">
            <a:schemeClr val="lt1"/>
          </a:fillRef>
          <a:effectRef idx="0">
            <a:schemeClr val="accent3"/>
          </a:effectRef>
          <a:fontRef idx="minor">
            <a:schemeClr val="dk1"/>
          </a:fontRef>
        </p:style>
        <p:txBody>
          <a:bodyPr>
            <a:normAutofit fontScale="92500" lnSpcReduction="10000"/>
          </a:bodyPr>
          <a:lstStyle/>
          <a:p>
            <a:pPr marL="0" indent="0" algn="just">
              <a:buNone/>
            </a:pPr>
            <a:r>
              <a:rPr lang="es-MX" dirty="0"/>
              <a:t>ROLAP se pueden acompañar de estructuras especiales. Índices de más de bits, índices de JOIN, optimizadores de consultas, extensiones de SQL (por ejemplo “CUBE”), etc</a:t>
            </a:r>
            <a:r>
              <a:rPr lang="es-MX" dirty="0" smtClean="0"/>
              <a:t>., </a:t>
            </a:r>
            <a:r>
              <a:rPr lang="es-MX" dirty="0"/>
              <a:t>así como técnicas tan variadas como el pre-cálculo y almacenamiento de valores agregados que vayan a utilizarse frecuentemente (tales por año, por producto, etc.).</a:t>
            </a:r>
          </a:p>
        </p:txBody>
      </p:sp>
      <p:sp>
        <p:nvSpPr>
          <p:cNvPr id="5" name="4 Marcador de texto"/>
          <p:cNvSpPr>
            <a:spLocks noGrp="1"/>
          </p:cNvSpPr>
          <p:nvPr>
            <p:ph type="body" sz="quarter" idx="3"/>
          </p:nvPr>
        </p:nvSpPr>
        <p:spPr/>
        <p:style>
          <a:lnRef idx="1">
            <a:schemeClr val="accent3"/>
          </a:lnRef>
          <a:fillRef idx="2">
            <a:schemeClr val="accent3"/>
          </a:fillRef>
          <a:effectRef idx="1">
            <a:schemeClr val="accent3"/>
          </a:effectRef>
          <a:fontRef idx="minor">
            <a:schemeClr val="dk1"/>
          </a:fontRef>
        </p:style>
        <p:txBody>
          <a:bodyPr/>
          <a:lstStyle/>
          <a:p>
            <a:pPr algn="ctr"/>
            <a:r>
              <a:rPr lang="es-MX" dirty="0" smtClean="0"/>
              <a:t>MOLAP</a:t>
            </a:r>
            <a:endParaRPr lang="es-MX" dirty="0"/>
          </a:p>
        </p:txBody>
      </p:sp>
      <p:sp>
        <p:nvSpPr>
          <p:cNvPr id="6" name="5 Marcador de contenido"/>
          <p:cNvSpPr>
            <a:spLocks noGrp="1"/>
          </p:cNvSpPr>
          <p:nvPr>
            <p:ph sz="quarter" idx="4"/>
          </p:nvPr>
        </p:nvSpPr>
        <p:spPr/>
        <p:style>
          <a:lnRef idx="2">
            <a:schemeClr val="accent3"/>
          </a:lnRef>
          <a:fillRef idx="1">
            <a:schemeClr val="lt1"/>
          </a:fillRef>
          <a:effectRef idx="0">
            <a:schemeClr val="accent3"/>
          </a:effectRef>
          <a:fontRef idx="minor">
            <a:schemeClr val="dk1"/>
          </a:fontRef>
        </p:style>
        <p:txBody>
          <a:bodyPr/>
          <a:lstStyle/>
          <a:p>
            <a:pPr marL="0" indent="0">
              <a:buNone/>
            </a:pPr>
            <a:r>
              <a:rPr lang="es-MX" dirty="0" smtClean="0"/>
              <a:t>Almacenan </a:t>
            </a:r>
            <a:r>
              <a:rPr lang="es-MX" dirty="0"/>
              <a:t>físicamente los datos en estructuras multidimensionales de forma que la representación externa e interna coincidan. Las estructuras de datos utilizadas para ello son bastante específicas, lo que permite rendimientos mayores que los ROLAP.</a:t>
            </a:r>
          </a:p>
        </p:txBody>
      </p:sp>
    </p:spTree>
    <p:extLst>
      <p:ext uri="{BB962C8B-B14F-4D97-AF65-F5344CB8AC3E}">
        <p14:creationId xmlns:p14="http://schemas.microsoft.com/office/powerpoint/2010/main" val="2863182125"/>
      </p:ext>
    </p:extLst>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6 Título"/>
          <p:cNvSpPr>
            <a:spLocks noGrp="1"/>
          </p:cNvSpPr>
          <p:nvPr>
            <p:ph type="title"/>
          </p:nvPr>
        </p:nvSpPr>
        <p:spPr/>
        <p:txBody>
          <a:bodyPr>
            <a:noAutofit/>
          </a:bodyPr>
          <a:lstStyle/>
          <a:p>
            <a:r>
              <a:rPr lang="es-MX" sz="2400" b="1" dirty="0">
                <a:solidFill>
                  <a:prstClr val="black"/>
                </a:solidFill>
                <a:ea typeface="+mn-ea"/>
                <a:cs typeface="+mn-cs"/>
              </a:rPr>
              <a:t>No todos los sistemas, libros y manuales son consistentes respecto a si la diferencia ROLAP/MOLAP se produce a nivel físico o a nivel lógico.</a:t>
            </a:r>
            <a:endParaRPr lang="es-MX" sz="4000" b="1" dirty="0"/>
          </a:p>
        </p:txBody>
      </p:sp>
      <p:sp>
        <p:nvSpPr>
          <p:cNvPr id="8" name="7 Marcador de contenido"/>
          <p:cNvSpPr>
            <a:spLocks noGrp="1"/>
          </p:cNvSpPr>
          <p:nvPr>
            <p:ph idx="1"/>
          </p:nvPr>
        </p:nvSpPr>
        <p:spPr>
          <a:xfrm>
            <a:off x="457200" y="1988839"/>
            <a:ext cx="8229600" cy="2160241"/>
          </a:xfrm>
        </p:spPr>
        <p:txBody>
          <a:bodyPr>
            <a:normAutofit/>
          </a:bodyPr>
          <a:lstStyle/>
          <a:p>
            <a:pPr marL="0" indent="0" algn="just">
              <a:buNone/>
            </a:pPr>
            <a:r>
              <a:rPr lang="es-MX" dirty="0" smtClean="0"/>
              <a:t>En </a:t>
            </a:r>
            <a:r>
              <a:rPr lang="es-MX" dirty="0"/>
              <a:t>algunos texto se habla de que si el sistema representa los resultados de los informes/consultas como tablas, el sistema es </a:t>
            </a:r>
            <a:r>
              <a:rPr lang="es-MX" b="1" dirty="0"/>
              <a:t>ROLAP</a:t>
            </a:r>
            <a:r>
              <a:rPr lang="es-MX" dirty="0"/>
              <a:t> y si los representanta como matrices el sistema es </a:t>
            </a:r>
            <a:r>
              <a:rPr lang="es-MX" b="1" dirty="0"/>
              <a:t>MOLAP</a:t>
            </a:r>
            <a:r>
              <a:rPr lang="es-MX" dirty="0"/>
              <a:t>. </a:t>
            </a:r>
          </a:p>
        </p:txBody>
      </p:sp>
      <p:sp>
        <p:nvSpPr>
          <p:cNvPr id="2" name="1 Rectángulo"/>
          <p:cNvSpPr/>
          <p:nvPr/>
        </p:nvSpPr>
        <p:spPr>
          <a:xfrm>
            <a:off x="539552" y="4335517"/>
            <a:ext cx="8064896" cy="1938992"/>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p>
            <a:pPr algn="just"/>
            <a:r>
              <a:rPr lang="es-MX" sz="2400" b="1" dirty="0"/>
              <a:t>Según nuestra definición (y la de muchos otros autores) tanto ROLAP como MOLAP se refiere a la implementación y son independientes de la manera en la que, externamente, se vean las herramientas del sistema de almacenes de datos o el sistema OLAP. </a:t>
            </a:r>
          </a:p>
        </p:txBody>
      </p:sp>
    </p:spTree>
    <p:extLst>
      <p:ext uri="{BB962C8B-B14F-4D97-AF65-F5344CB8AC3E}">
        <p14:creationId xmlns:p14="http://schemas.microsoft.com/office/powerpoint/2010/main" val="1295342968"/>
      </p:ext>
    </p:extLst>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4 Marcador de número de diapositiva"/>
          <p:cNvSpPr>
            <a:spLocks noGrp="1"/>
          </p:cNvSpPr>
          <p:nvPr>
            <p:ph type="sldNum" sz="quarter" idx="12"/>
          </p:nvPr>
        </p:nvSpPr>
        <p:spPr>
          <a:xfrm>
            <a:off x="6553200" y="5744369"/>
            <a:ext cx="19050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fld id="{7CAC1EAE-D0E5-4855-A00C-71E109DCA2BE}" type="slidenum">
              <a:rPr lang="en-US" sz="1400"/>
              <a:pPr/>
              <a:t>6</a:t>
            </a:fld>
            <a:endParaRPr lang="en-US" sz="1400"/>
          </a:p>
        </p:txBody>
      </p:sp>
      <p:sp>
        <p:nvSpPr>
          <p:cNvPr id="5" name="Line 336"/>
          <p:cNvSpPr>
            <a:spLocks noChangeShapeType="1"/>
          </p:cNvSpPr>
          <p:nvPr/>
        </p:nvSpPr>
        <p:spPr bwMode="auto">
          <a:xfrm flipV="1">
            <a:off x="6286500" y="2472532"/>
            <a:ext cx="0" cy="1981200"/>
          </a:xfrm>
          <a:prstGeom prst="line">
            <a:avLst/>
          </a:prstGeom>
          <a:noFill/>
          <a:ln w="25400">
            <a:solidFill>
              <a:srgbClr val="339966"/>
            </a:solidFill>
            <a:round/>
            <a:headEnd type="none" w="sm" len="sm"/>
            <a:tailEnd type="stealth" w="med" len="lg"/>
          </a:ln>
          <a:extLst>
            <a:ext uri="{909E8E84-426E-40DD-AFC4-6F175D3DCCD1}">
              <a14:hiddenFill xmlns:a14="http://schemas.microsoft.com/office/drawing/2010/main">
                <a:noFill/>
              </a14:hiddenFill>
            </a:ext>
          </a:extLst>
        </p:spPr>
        <p:txBody>
          <a:bodyPr/>
          <a:lstStyle/>
          <a:p>
            <a:endParaRPr lang="es-MX"/>
          </a:p>
        </p:txBody>
      </p:sp>
      <p:grpSp>
        <p:nvGrpSpPr>
          <p:cNvPr id="6" name="Group 337"/>
          <p:cNvGrpSpPr>
            <a:grpSpLocks/>
          </p:cNvGrpSpPr>
          <p:nvPr/>
        </p:nvGrpSpPr>
        <p:grpSpPr bwMode="auto">
          <a:xfrm>
            <a:off x="5411788" y="3531394"/>
            <a:ext cx="1860550" cy="879475"/>
            <a:chOff x="1561" y="2299"/>
            <a:chExt cx="1172" cy="554"/>
          </a:xfrm>
        </p:grpSpPr>
        <p:sp>
          <p:nvSpPr>
            <p:cNvPr id="7" name="Rectangle 338"/>
            <p:cNvSpPr>
              <a:spLocks noChangeArrowheads="1"/>
            </p:cNvSpPr>
            <p:nvPr/>
          </p:nvSpPr>
          <p:spPr bwMode="auto">
            <a:xfrm>
              <a:off x="1561" y="2412"/>
              <a:ext cx="1172" cy="331"/>
            </a:xfrm>
            <a:prstGeom prst="rect">
              <a:avLst/>
            </a:prstGeom>
            <a:gradFill rotWithShape="0">
              <a:gsLst>
                <a:gs pos="0">
                  <a:srgbClr val="E5E589"/>
                </a:gs>
                <a:gs pos="50000">
                  <a:srgbClr val="FFFF99"/>
                </a:gs>
                <a:gs pos="100000">
                  <a:srgbClr val="E5E589"/>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s-ES_tradnl"/>
            </a:p>
          </p:txBody>
        </p:sp>
        <p:sp>
          <p:nvSpPr>
            <p:cNvPr id="8" name="Oval 339"/>
            <p:cNvSpPr>
              <a:spLocks noChangeArrowheads="1"/>
            </p:cNvSpPr>
            <p:nvPr/>
          </p:nvSpPr>
          <p:spPr bwMode="auto">
            <a:xfrm>
              <a:off x="1561" y="2299"/>
              <a:ext cx="1172" cy="212"/>
            </a:xfrm>
            <a:prstGeom prst="ellipse">
              <a:avLst/>
            </a:prstGeom>
            <a:gradFill rotWithShape="0">
              <a:gsLst>
                <a:gs pos="0">
                  <a:srgbClr val="CCCC7A"/>
                </a:gs>
                <a:gs pos="100000">
                  <a:srgbClr val="FFFF99"/>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s-ES_tradnl"/>
            </a:p>
          </p:txBody>
        </p:sp>
        <p:sp>
          <p:nvSpPr>
            <p:cNvPr id="9" name="Oval 340"/>
            <p:cNvSpPr>
              <a:spLocks noChangeArrowheads="1"/>
            </p:cNvSpPr>
            <p:nvPr/>
          </p:nvSpPr>
          <p:spPr bwMode="auto">
            <a:xfrm>
              <a:off x="1561" y="2641"/>
              <a:ext cx="1172" cy="212"/>
            </a:xfrm>
            <a:prstGeom prst="ellipse">
              <a:avLst/>
            </a:prstGeom>
            <a:gradFill rotWithShape="0">
              <a:gsLst>
                <a:gs pos="0">
                  <a:srgbClr val="E5E589"/>
                </a:gs>
                <a:gs pos="50000">
                  <a:srgbClr val="FFFF99"/>
                </a:gs>
                <a:gs pos="100000">
                  <a:srgbClr val="E5E589"/>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s-ES_tradnl"/>
            </a:p>
          </p:txBody>
        </p:sp>
      </p:grpSp>
      <p:sp>
        <p:nvSpPr>
          <p:cNvPr id="10" name="Line 341"/>
          <p:cNvSpPr>
            <a:spLocks noChangeShapeType="1"/>
          </p:cNvSpPr>
          <p:nvPr/>
        </p:nvSpPr>
        <p:spPr bwMode="auto">
          <a:xfrm>
            <a:off x="1768475" y="4507707"/>
            <a:ext cx="6091238" cy="0"/>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s-MX"/>
          </a:p>
        </p:txBody>
      </p:sp>
      <p:grpSp>
        <p:nvGrpSpPr>
          <p:cNvPr id="11" name="Group 342"/>
          <p:cNvGrpSpPr>
            <a:grpSpLocks/>
          </p:cNvGrpSpPr>
          <p:nvPr/>
        </p:nvGrpSpPr>
        <p:grpSpPr bwMode="auto">
          <a:xfrm>
            <a:off x="5562600" y="3774282"/>
            <a:ext cx="1555750" cy="523875"/>
            <a:chOff x="1656" y="2452"/>
            <a:chExt cx="980" cy="330"/>
          </a:xfrm>
        </p:grpSpPr>
        <p:grpSp>
          <p:nvGrpSpPr>
            <p:cNvPr id="12" name="Group 343"/>
            <p:cNvGrpSpPr>
              <a:grpSpLocks/>
            </p:cNvGrpSpPr>
            <p:nvPr/>
          </p:nvGrpSpPr>
          <p:grpSpPr bwMode="auto">
            <a:xfrm>
              <a:off x="1656" y="2452"/>
              <a:ext cx="308" cy="330"/>
              <a:chOff x="1656" y="2452"/>
              <a:chExt cx="308" cy="330"/>
            </a:xfrm>
          </p:grpSpPr>
          <p:grpSp>
            <p:nvGrpSpPr>
              <p:cNvPr id="247" name="Group 344"/>
              <p:cNvGrpSpPr>
                <a:grpSpLocks/>
              </p:cNvGrpSpPr>
              <p:nvPr/>
            </p:nvGrpSpPr>
            <p:grpSpPr bwMode="auto">
              <a:xfrm>
                <a:off x="1656" y="2641"/>
                <a:ext cx="308" cy="141"/>
                <a:chOff x="1656" y="2641"/>
                <a:chExt cx="308" cy="141"/>
              </a:xfrm>
            </p:grpSpPr>
            <p:grpSp>
              <p:nvGrpSpPr>
                <p:cNvPr id="335" name="Group 345"/>
                <p:cNvGrpSpPr>
                  <a:grpSpLocks/>
                </p:cNvGrpSpPr>
                <p:nvPr/>
              </p:nvGrpSpPr>
              <p:grpSpPr bwMode="auto">
                <a:xfrm>
                  <a:off x="1717" y="2641"/>
                  <a:ext cx="247" cy="72"/>
                  <a:chOff x="1717" y="2641"/>
                  <a:chExt cx="247" cy="72"/>
                </a:xfrm>
              </p:grpSpPr>
              <p:grpSp>
                <p:nvGrpSpPr>
                  <p:cNvPr id="357" name="Group 346"/>
                  <p:cNvGrpSpPr>
                    <a:grpSpLocks/>
                  </p:cNvGrpSpPr>
                  <p:nvPr/>
                </p:nvGrpSpPr>
                <p:grpSpPr bwMode="auto">
                  <a:xfrm>
                    <a:off x="1717" y="2641"/>
                    <a:ext cx="127" cy="72"/>
                    <a:chOff x="1717" y="2641"/>
                    <a:chExt cx="127" cy="72"/>
                  </a:xfrm>
                </p:grpSpPr>
                <p:sp>
                  <p:nvSpPr>
                    <p:cNvPr id="361" name="AutoShape 347"/>
                    <p:cNvSpPr>
                      <a:spLocks noChangeArrowheads="1"/>
                    </p:cNvSpPr>
                    <p:nvPr/>
                  </p:nvSpPr>
                  <p:spPr bwMode="auto">
                    <a:xfrm>
                      <a:off x="1717" y="2641"/>
                      <a:ext cx="67" cy="72"/>
                    </a:xfrm>
                    <a:prstGeom prst="cube">
                      <a:avLst>
                        <a:gd name="adj" fmla="val 24995"/>
                      </a:avLst>
                    </a:prstGeom>
                    <a:solidFill>
                      <a:srgbClr val="FFFF99"/>
                    </a:solidFill>
                    <a:ln w="12700">
                      <a:solidFill>
                        <a:schemeClr val="bg2"/>
                      </a:solidFill>
                      <a:miter lim="800000"/>
                      <a:headEnd/>
                      <a:tailEnd/>
                    </a:ln>
                  </p:spPr>
                  <p:txBody>
                    <a:bodyPr wrap="none" anchor="ctr"/>
                    <a:lstStyle/>
                    <a:p>
                      <a:endParaRPr lang="es-ES_tradnl"/>
                    </a:p>
                  </p:txBody>
                </p:sp>
                <p:sp>
                  <p:nvSpPr>
                    <p:cNvPr id="362" name="AutoShape 348"/>
                    <p:cNvSpPr>
                      <a:spLocks noChangeArrowheads="1"/>
                    </p:cNvSpPr>
                    <p:nvPr/>
                  </p:nvSpPr>
                  <p:spPr bwMode="auto">
                    <a:xfrm>
                      <a:off x="1778" y="2641"/>
                      <a:ext cx="66" cy="72"/>
                    </a:xfrm>
                    <a:prstGeom prst="cube">
                      <a:avLst>
                        <a:gd name="adj" fmla="val 24995"/>
                      </a:avLst>
                    </a:prstGeom>
                    <a:solidFill>
                      <a:srgbClr val="FFFF99"/>
                    </a:solidFill>
                    <a:ln w="12700">
                      <a:solidFill>
                        <a:schemeClr val="bg2"/>
                      </a:solidFill>
                      <a:miter lim="800000"/>
                      <a:headEnd/>
                      <a:tailEnd/>
                    </a:ln>
                  </p:spPr>
                  <p:txBody>
                    <a:bodyPr wrap="none" anchor="ctr"/>
                    <a:lstStyle/>
                    <a:p>
                      <a:endParaRPr lang="es-ES_tradnl"/>
                    </a:p>
                  </p:txBody>
                </p:sp>
              </p:grpSp>
              <p:grpSp>
                <p:nvGrpSpPr>
                  <p:cNvPr id="358" name="Group 349"/>
                  <p:cNvGrpSpPr>
                    <a:grpSpLocks/>
                  </p:cNvGrpSpPr>
                  <p:nvPr/>
                </p:nvGrpSpPr>
                <p:grpSpPr bwMode="auto">
                  <a:xfrm>
                    <a:off x="1837" y="2641"/>
                    <a:ext cx="127" cy="72"/>
                    <a:chOff x="1837" y="2641"/>
                    <a:chExt cx="127" cy="72"/>
                  </a:xfrm>
                </p:grpSpPr>
                <p:sp>
                  <p:nvSpPr>
                    <p:cNvPr id="359" name="AutoShape 350"/>
                    <p:cNvSpPr>
                      <a:spLocks noChangeArrowheads="1"/>
                    </p:cNvSpPr>
                    <p:nvPr/>
                  </p:nvSpPr>
                  <p:spPr bwMode="auto">
                    <a:xfrm>
                      <a:off x="1837" y="2641"/>
                      <a:ext cx="66" cy="72"/>
                    </a:xfrm>
                    <a:prstGeom prst="cube">
                      <a:avLst>
                        <a:gd name="adj" fmla="val 24995"/>
                      </a:avLst>
                    </a:prstGeom>
                    <a:solidFill>
                      <a:srgbClr val="FFFF99"/>
                    </a:solidFill>
                    <a:ln w="12700">
                      <a:solidFill>
                        <a:schemeClr val="bg2"/>
                      </a:solidFill>
                      <a:miter lim="800000"/>
                      <a:headEnd/>
                      <a:tailEnd/>
                    </a:ln>
                  </p:spPr>
                  <p:txBody>
                    <a:bodyPr wrap="none" anchor="ctr"/>
                    <a:lstStyle/>
                    <a:p>
                      <a:endParaRPr lang="es-ES_tradnl"/>
                    </a:p>
                  </p:txBody>
                </p:sp>
                <p:sp>
                  <p:nvSpPr>
                    <p:cNvPr id="360" name="AutoShape 351"/>
                    <p:cNvSpPr>
                      <a:spLocks noChangeArrowheads="1"/>
                    </p:cNvSpPr>
                    <p:nvPr/>
                  </p:nvSpPr>
                  <p:spPr bwMode="auto">
                    <a:xfrm>
                      <a:off x="1897" y="2641"/>
                      <a:ext cx="67" cy="72"/>
                    </a:xfrm>
                    <a:prstGeom prst="cube">
                      <a:avLst>
                        <a:gd name="adj" fmla="val 24995"/>
                      </a:avLst>
                    </a:prstGeom>
                    <a:solidFill>
                      <a:srgbClr val="FFFF99"/>
                    </a:solidFill>
                    <a:ln w="12700">
                      <a:solidFill>
                        <a:schemeClr val="bg2"/>
                      </a:solidFill>
                      <a:miter lim="800000"/>
                      <a:headEnd/>
                      <a:tailEnd/>
                    </a:ln>
                  </p:spPr>
                  <p:txBody>
                    <a:bodyPr wrap="none" anchor="ctr"/>
                    <a:lstStyle/>
                    <a:p>
                      <a:endParaRPr lang="es-ES_tradnl"/>
                    </a:p>
                  </p:txBody>
                </p:sp>
              </p:grpSp>
            </p:grpSp>
            <p:grpSp>
              <p:nvGrpSpPr>
                <p:cNvPr id="336" name="Group 352"/>
                <p:cNvGrpSpPr>
                  <a:grpSpLocks/>
                </p:cNvGrpSpPr>
                <p:nvPr/>
              </p:nvGrpSpPr>
              <p:grpSpPr bwMode="auto">
                <a:xfrm>
                  <a:off x="1697" y="2664"/>
                  <a:ext cx="246" cy="72"/>
                  <a:chOff x="1697" y="2664"/>
                  <a:chExt cx="246" cy="72"/>
                </a:xfrm>
              </p:grpSpPr>
              <p:grpSp>
                <p:nvGrpSpPr>
                  <p:cNvPr id="351" name="Group 353"/>
                  <p:cNvGrpSpPr>
                    <a:grpSpLocks/>
                  </p:cNvGrpSpPr>
                  <p:nvPr/>
                </p:nvGrpSpPr>
                <p:grpSpPr bwMode="auto">
                  <a:xfrm>
                    <a:off x="1697" y="2664"/>
                    <a:ext cx="127" cy="72"/>
                    <a:chOff x="1697" y="2664"/>
                    <a:chExt cx="127" cy="72"/>
                  </a:xfrm>
                </p:grpSpPr>
                <p:sp>
                  <p:nvSpPr>
                    <p:cNvPr id="355" name="AutoShape 354"/>
                    <p:cNvSpPr>
                      <a:spLocks noChangeArrowheads="1"/>
                    </p:cNvSpPr>
                    <p:nvPr/>
                  </p:nvSpPr>
                  <p:spPr bwMode="auto">
                    <a:xfrm>
                      <a:off x="1697" y="2664"/>
                      <a:ext cx="66" cy="72"/>
                    </a:xfrm>
                    <a:prstGeom prst="cube">
                      <a:avLst>
                        <a:gd name="adj" fmla="val 24995"/>
                      </a:avLst>
                    </a:prstGeom>
                    <a:solidFill>
                      <a:srgbClr val="FFFF99"/>
                    </a:solidFill>
                    <a:ln w="12700">
                      <a:solidFill>
                        <a:schemeClr val="bg2"/>
                      </a:solidFill>
                      <a:miter lim="800000"/>
                      <a:headEnd/>
                      <a:tailEnd/>
                    </a:ln>
                  </p:spPr>
                  <p:txBody>
                    <a:bodyPr wrap="none" anchor="ctr"/>
                    <a:lstStyle/>
                    <a:p>
                      <a:endParaRPr lang="es-ES_tradnl"/>
                    </a:p>
                  </p:txBody>
                </p:sp>
                <p:sp>
                  <p:nvSpPr>
                    <p:cNvPr id="356" name="AutoShape 355"/>
                    <p:cNvSpPr>
                      <a:spLocks noChangeArrowheads="1"/>
                    </p:cNvSpPr>
                    <p:nvPr/>
                  </p:nvSpPr>
                  <p:spPr bwMode="auto">
                    <a:xfrm>
                      <a:off x="1757" y="2664"/>
                      <a:ext cx="67" cy="72"/>
                    </a:xfrm>
                    <a:prstGeom prst="cube">
                      <a:avLst>
                        <a:gd name="adj" fmla="val 24995"/>
                      </a:avLst>
                    </a:prstGeom>
                    <a:solidFill>
                      <a:srgbClr val="FFFF99"/>
                    </a:solidFill>
                    <a:ln w="12700">
                      <a:solidFill>
                        <a:schemeClr val="bg2"/>
                      </a:solidFill>
                      <a:miter lim="800000"/>
                      <a:headEnd/>
                      <a:tailEnd/>
                    </a:ln>
                  </p:spPr>
                  <p:txBody>
                    <a:bodyPr wrap="none" anchor="ctr"/>
                    <a:lstStyle/>
                    <a:p>
                      <a:endParaRPr lang="es-ES_tradnl"/>
                    </a:p>
                  </p:txBody>
                </p:sp>
              </p:grpSp>
              <p:grpSp>
                <p:nvGrpSpPr>
                  <p:cNvPr id="352" name="Group 356"/>
                  <p:cNvGrpSpPr>
                    <a:grpSpLocks/>
                  </p:cNvGrpSpPr>
                  <p:nvPr/>
                </p:nvGrpSpPr>
                <p:grpSpPr bwMode="auto">
                  <a:xfrm>
                    <a:off x="1816" y="2664"/>
                    <a:ext cx="127" cy="72"/>
                    <a:chOff x="1816" y="2664"/>
                    <a:chExt cx="127" cy="72"/>
                  </a:xfrm>
                </p:grpSpPr>
                <p:sp>
                  <p:nvSpPr>
                    <p:cNvPr id="353" name="AutoShape 357"/>
                    <p:cNvSpPr>
                      <a:spLocks noChangeArrowheads="1"/>
                    </p:cNvSpPr>
                    <p:nvPr/>
                  </p:nvSpPr>
                  <p:spPr bwMode="auto">
                    <a:xfrm>
                      <a:off x="1816" y="2664"/>
                      <a:ext cx="67" cy="72"/>
                    </a:xfrm>
                    <a:prstGeom prst="cube">
                      <a:avLst>
                        <a:gd name="adj" fmla="val 24995"/>
                      </a:avLst>
                    </a:prstGeom>
                    <a:solidFill>
                      <a:srgbClr val="FFFF99"/>
                    </a:solidFill>
                    <a:ln w="12700">
                      <a:solidFill>
                        <a:schemeClr val="bg2"/>
                      </a:solidFill>
                      <a:miter lim="800000"/>
                      <a:headEnd/>
                      <a:tailEnd/>
                    </a:ln>
                  </p:spPr>
                  <p:txBody>
                    <a:bodyPr wrap="none" anchor="ctr"/>
                    <a:lstStyle/>
                    <a:p>
                      <a:endParaRPr lang="es-ES_tradnl"/>
                    </a:p>
                  </p:txBody>
                </p:sp>
                <p:sp>
                  <p:nvSpPr>
                    <p:cNvPr id="354" name="AutoShape 358"/>
                    <p:cNvSpPr>
                      <a:spLocks noChangeArrowheads="1"/>
                    </p:cNvSpPr>
                    <p:nvPr/>
                  </p:nvSpPr>
                  <p:spPr bwMode="auto">
                    <a:xfrm>
                      <a:off x="1877" y="2664"/>
                      <a:ext cx="66" cy="72"/>
                    </a:xfrm>
                    <a:prstGeom prst="cube">
                      <a:avLst>
                        <a:gd name="adj" fmla="val 24995"/>
                      </a:avLst>
                    </a:prstGeom>
                    <a:solidFill>
                      <a:srgbClr val="FFFF99"/>
                    </a:solidFill>
                    <a:ln w="12700">
                      <a:solidFill>
                        <a:schemeClr val="bg2"/>
                      </a:solidFill>
                      <a:miter lim="800000"/>
                      <a:headEnd/>
                      <a:tailEnd/>
                    </a:ln>
                  </p:spPr>
                  <p:txBody>
                    <a:bodyPr wrap="none" anchor="ctr"/>
                    <a:lstStyle/>
                    <a:p>
                      <a:endParaRPr lang="es-ES_tradnl"/>
                    </a:p>
                  </p:txBody>
                </p:sp>
              </p:grpSp>
            </p:grpSp>
            <p:grpSp>
              <p:nvGrpSpPr>
                <p:cNvPr id="337" name="Group 359"/>
                <p:cNvGrpSpPr>
                  <a:grpSpLocks/>
                </p:cNvGrpSpPr>
                <p:nvPr/>
              </p:nvGrpSpPr>
              <p:grpSpPr bwMode="auto">
                <a:xfrm>
                  <a:off x="1677" y="2687"/>
                  <a:ext cx="246" cy="72"/>
                  <a:chOff x="1677" y="2687"/>
                  <a:chExt cx="246" cy="72"/>
                </a:xfrm>
              </p:grpSpPr>
              <p:grpSp>
                <p:nvGrpSpPr>
                  <p:cNvPr id="345" name="Group 360"/>
                  <p:cNvGrpSpPr>
                    <a:grpSpLocks/>
                  </p:cNvGrpSpPr>
                  <p:nvPr/>
                </p:nvGrpSpPr>
                <p:grpSpPr bwMode="auto">
                  <a:xfrm>
                    <a:off x="1677" y="2687"/>
                    <a:ext cx="127" cy="72"/>
                    <a:chOff x="1677" y="2687"/>
                    <a:chExt cx="127" cy="72"/>
                  </a:xfrm>
                </p:grpSpPr>
                <p:sp>
                  <p:nvSpPr>
                    <p:cNvPr id="349" name="AutoShape 361"/>
                    <p:cNvSpPr>
                      <a:spLocks noChangeArrowheads="1"/>
                    </p:cNvSpPr>
                    <p:nvPr/>
                  </p:nvSpPr>
                  <p:spPr bwMode="auto">
                    <a:xfrm>
                      <a:off x="1677" y="2687"/>
                      <a:ext cx="66" cy="72"/>
                    </a:xfrm>
                    <a:prstGeom prst="cube">
                      <a:avLst>
                        <a:gd name="adj" fmla="val 24995"/>
                      </a:avLst>
                    </a:prstGeom>
                    <a:solidFill>
                      <a:srgbClr val="FFFF99"/>
                    </a:solidFill>
                    <a:ln w="12700">
                      <a:solidFill>
                        <a:schemeClr val="bg2"/>
                      </a:solidFill>
                      <a:miter lim="800000"/>
                      <a:headEnd/>
                      <a:tailEnd/>
                    </a:ln>
                  </p:spPr>
                  <p:txBody>
                    <a:bodyPr wrap="none" anchor="ctr"/>
                    <a:lstStyle/>
                    <a:p>
                      <a:endParaRPr lang="es-ES_tradnl"/>
                    </a:p>
                  </p:txBody>
                </p:sp>
                <p:sp>
                  <p:nvSpPr>
                    <p:cNvPr id="350" name="AutoShape 362"/>
                    <p:cNvSpPr>
                      <a:spLocks noChangeArrowheads="1"/>
                    </p:cNvSpPr>
                    <p:nvPr/>
                  </p:nvSpPr>
                  <p:spPr bwMode="auto">
                    <a:xfrm>
                      <a:off x="1737" y="2687"/>
                      <a:ext cx="67" cy="72"/>
                    </a:xfrm>
                    <a:prstGeom prst="cube">
                      <a:avLst>
                        <a:gd name="adj" fmla="val 24995"/>
                      </a:avLst>
                    </a:prstGeom>
                    <a:solidFill>
                      <a:srgbClr val="FFFF99"/>
                    </a:solidFill>
                    <a:ln w="12700">
                      <a:solidFill>
                        <a:schemeClr val="bg2"/>
                      </a:solidFill>
                      <a:miter lim="800000"/>
                      <a:headEnd/>
                      <a:tailEnd/>
                    </a:ln>
                  </p:spPr>
                  <p:txBody>
                    <a:bodyPr wrap="none" anchor="ctr"/>
                    <a:lstStyle/>
                    <a:p>
                      <a:endParaRPr lang="es-ES_tradnl"/>
                    </a:p>
                  </p:txBody>
                </p:sp>
              </p:grpSp>
              <p:grpSp>
                <p:nvGrpSpPr>
                  <p:cNvPr id="346" name="Group 363"/>
                  <p:cNvGrpSpPr>
                    <a:grpSpLocks/>
                  </p:cNvGrpSpPr>
                  <p:nvPr/>
                </p:nvGrpSpPr>
                <p:grpSpPr bwMode="auto">
                  <a:xfrm>
                    <a:off x="1796" y="2687"/>
                    <a:ext cx="127" cy="72"/>
                    <a:chOff x="1796" y="2687"/>
                    <a:chExt cx="127" cy="72"/>
                  </a:xfrm>
                </p:grpSpPr>
                <p:sp>
                  <p:nvSpPr>
                    <p:cNvPr id="347" name="AutoShape 364"/>
                    <p:cNvSpPr>
                      <a:spLocks noChangeArrowheads="1"/>
                    </p:cNvSpPr>
                    <p:nvPr/>
                  </p:nvSpPr>
                  <p:spPr bwMode="auto">
                    <a:xfrm>
                      <a:off x="1796" y="2687"/>
                      <a:ext cx="67" cy="72"/>
                    </a:xfrm>
                    <a:prstGeom prst="cube">
                      <a:avLst>
                        <a:gd name="adj" fmla="val 24995"/>
                      </a:avLst>
                    </a:prstGeom>
                    <a:solidFill>
                      <a:srgbClr val="FFFF99"/>
                    </a:solidFill>
                    <a:ln w="12700">
                      <a:solidFill>
                        <a:schemeClr val="bg2"/>
                      </a:solidFill>
                      <a:miter lim="800000"/>
                      <a:headEnd/>
                      <a:tailEnd/>
                    </a:ln>
                  </p:spPr>
                  <p:txBody>
                    <a:bodyPr wrap="none" anchor="ctr"/>
                    <a:lstStyle/>
                    <a:p>
                      <a:endParaRPr lang="es-ES_tradnl"/>
                    </a:p>
                  </p:txBody>
                </p:sp>
                <p:sp>
                  <p:nvSpPr>
                    <p:cNvPr id="348" name="AutoShape 365"/>
                    <p:cNvSpPr>
                      <a:spLocks noChangeArrowheads="1"/>
                    </p:cNvSpPr>
                    <p:nvPr/>
                  </p:nvSpPr>
                  <p:spPr bwMode="auto">
                    <a:xfrm>
                      <a:off x="1857" y="2687"/>
                      <a:ext cx="66" cy="72"/>
                    </a:xfrm>
                    <a:prstGeom prst="cube">
                      <a:avLst>
                        <a:gd name="adj" fmla="val 24995"/>
                      </a:avLst>
                    </a:prstGeom>
                    <a:solidFill>
                      <a:srgbClr val="FFFF99"/>
                    </a:solidFill>
                    <a:ln w="12700">
                      <a:solidFill>
                        <a:schemeClr val="bg2"/>
                      </a:solidFill>
                      <a:miter lim="800000"/>
                      <a:headEnd/>
                      <a:tailEnd/>
                    </a:ln>
                  </p:spPr>
                  <p:txBody>
                    <a:bodyPr wrap="none" anchor="ctr"/>
                    <a:lstStyle/>
                    <a:p>
                      <a:endParaRPr lang="es-ES_tradnl"/>
                    </a:p>
                  </p:txBody>
                </p:sp>
              </p:grpSp>
            </p:grpSp>
            <p:grpSp>
              <p:nvGrpSpPr>
                <p:cNvPr id="338" name="Group 366"/>
                <p:cNvGrpSpPr>
                  <a:grpSpLocks/>
                </p:cNvGrpSpPr>
                <p:nvPr/>
              </p:nvGrpSpPr>
              <p:grpSpPr bwMode="auto">
                <a:xfrm>
                  <a:off x="1656" y="2710"/>
                  <a:ext cx="247" cy="72"/>
                  <a:chOff x="1656" y="2710"/>
                  <a:chExt cx="247" cy="72"/>
                </a:xfrm>
              </p:grpSpPr>
              <p:grpSp>
                <p:nvGrpSpPr>
                  <p:cNvPr id="339" name="Group 367"/>
                  <p:cNvGrpSpPr>
                    <a:grpSpLocks/>
                  </p:cNvGrpSpPr>
                  <p:nvPr/>
                </p:nvGrpSpPr>
                <p:grpSpPr bwMode="auto">
                  <a:xfrm>
                    <a:off x="1656" y="2710"/>
                    <a:ext cx="127" cy="72"/>
                    <a:chOff x="1656" y="2710"/>
                    <a:chExt cx="127" cy="72"/>
                  </a:xfrm>
                </p:grpSpPr>
                <p:sp>
                  <p:nvSpPr>
                    <p:cNvPr id="343" name="AutoShape 368"/>
                    <p:cNvSpPr>
                      <a:spLocks noChangeArrowheads="1"/>
                    </p:cNvSpPr>
                    <p:nvPr/>
                  </p:nvSpPr>
                  <p:spPr bwMode="auto">
                    <a:xfrm>
                      <a:off x="1656" y="2710"/>
                      <a:ext cx="67" cy="72"/>
                    </a:xfrm>
                    <a:prstGeom prst="cube">
                      <a:avLst>
                        <a:gd name="adj" fmla="val 24995"/>
                      </a:avLst>
                    </a:prstGeom>
                    <a:solidFill>
                      <a:srgbClr val="FFFF99"/>
                    </a:solidFill>
                    <a:ln w="12700">
                      <a:solidFill>
                        <a:schemeClr val="bg2"/>
                      </a:solidFill>
                      <a:miter lim="800000"/>
                      <a:headEnd/>
                      <a:tailEnd/>
                    </a:ln>
                  </p:spPr>
                  <p:txBody>
                    <a:bodyPr wrap="none" anchor="ctr"/>
                    <a:lstStyle/>
                    <a:p>
                      <a:endParaRPr lang="es-ES_tradnl"/>
                    </a:p>
                  </p:txBody>
                </p:sp>
                <p:sp>
                  <p:nvSpPr>
                    <p:cNvPr id="344" name="AutoShape 369"/>
                    <p:cNvSpPr>
                      <a:spLocks noChangeArrowheads="1"/>
                    </p:cNvSpPr>
                    <p:nvPr/>
                  </p:nvSpPr>
                  <p:spPr bwMode="auto">
                    <a:xfrm>
                      <a:off x="1717" y="2710"/>
                      <a:ext cx="66" cy="72"/>
                    </a:xfrm>
                    <a:prstGeom prst="cube">
                      <a:avLst>
                        <a:gd name="adj" fmla="val 24995"/>
                      </a:avLst>
                    </a:prstGeom>
                    <a:solidFill>
                      <a:srgbClr val="FFFF99"/>
                    </a:solidFill>
                    <a:ln w="12700">
                      <a:solidFill>
                        <a:schemeClr val="bg2"/>
                      </a:solidFill>
                      <a:miter lim="800000"/>
                      <a:headEnd/>
                      <a:tailEnd/>
                    </a:ln>
                  </p:spPr>
                  <p:txBody>
                    <a:bodyPr wrap="none" anchor="ctr"/>
                    <a:lstStyle/>
                    <a:p>
                      <a:endParaRPr lang="es-ES_tradnl"/>
                    </a:p>
                  </p:txBody>
                </p:sp>
              </p:grpSp>
              <p:grpSp>
                <p:nvGrpSpPr>
                  <p:cNvPr id="340" name="Group 370"/>
                  <p:cNvGrpSpPr>
                    <a:grpSpLocks/>
                  </p:cNvGrpSpPr>
                  <p:nvPr/>
                </p:nvGrpSpPr>
                <p:grpSpPr bwMode="auto">
                  <a:xfrm>
                    <a:off x="1776" y="2710"/>
                    <a:ext cx="127" cy="72"/>
                    <a:chOff x="1776" y="2710"/>
                    <a:chExt cx="127" cy="72"/>
                  </a:xfrm>
                </p:grpSpPr>
                <p:sp>
                  <p:nvSpPr>
                    <p:cNvPr id="341" name="AutoShape 371"/>
                    <p:cNvSpPr>
                      <a:spLocks noChangeArrowheads="1"/>
                    </p:cNvSpPr>
                    <p:nvPr/>
                  </p:nvSpPr>
                  <p:spPr bwMode="auto">
                    <a:xfrm>
                      <a:off x="1776" y="2710"/>
                      <a:ext cx="66" cy="72"/>
                    </a:xfrm>
                    <a:prstGeom prst="cube">
                      <a:avLst>
                        <a:gd name="adj" fmla="val 24995"/>
                      </a:avLst>
                    </a:prstGeom>
                    <a:solidFill>
                      <a:srgbClr val="FFFF99"/>
                    </a:solidFill>
                    <a:ln w="12700">
                      <a:solidFill>
                        <a:schemeClr val="bg2"/>
                      </a:solidFill>
                      <a:miter lim="800000"/>
                      <a:headEnd/>
                      <a:tailEnd/>
                    </a:ln>
                  </p:spPr>
                  <p:txBody>
                    <a:bodyPr wrap="none" anchor="ctr"/>
                    <a:lstStyle/>
                    <a:p>
                      <a:endParaRPr lang="es-ES_tradnl"/>
                    </a:p>
                  </p:txBody>
                </p:sp>
                <p:sp>
                  <p:nvSpPr>
                    <p:cNvPr id="342" name="AutoShape 372"/>
                    <p:cNvSpPr>
                      <a:spLocks noChangeArrowheads="1"/>
                    </p:cNvSpPr>
                    <p:nvPr/>
                  </p:nvSpPr>
                  <p:spPr bwMode="auto">
                    <a:xfrm>
                      <a:off x="1836" y="2710"/>
                      <a:ext cx="67" cy="72"/>
                    </a:xfrm>
                    <a:prstGeom prst="cube">
                      <a:avLst>
                        <a:gd name="adj" fmla="val 24995"/>
                      </a:avLst>
                    </a:prstGeom>
                    <a:solidFill>
                      <a:srgbClr val="FFFF99"/>
                    </a:solidFill>
                    <a:ln w="12700">
                      <a:solidFill>
                        <a:schemeClr val="bg2"/>
                      </a:solidFill>
                      <a:miter lim="800000"/>
                      <a:headEnd/>
                      <a:tailEnd/>
                    </a:ln>
                  </p:spPr>
                  <p:txBody>
                    <a:bodyPr wrap="none" anchor="ctr"/>
                    <a:lstStyle/>
                    <a:p>
                      <a:endParaRPr lang="es-ES_tradnl"/>
                    </a:p>
                  </p:txBody>
                </p:sp>
              </p:grpSp>
            </p:grpSp>
          </p:grpSp>
          <p:grpSp>
            <p:nvGrpSpPr>
              <p:cNvPr id="248" name="Group 373"/>
              <p:cNvGrpSpPr>
                <a:grpSpLocks/>
              </p:cNvGrpSpPr>
              <p:nvPr/>
            </p:nvGrpSpPr>
            <p:grpSpPr bwMode="auto">
              <a:xfrm>
                <a:off x="1656" y="2579"/>
                <a:ext cx="308" cy="141"/>
                <a:chOff x="1656" y="2579"/>
                <a:chExt cx="308" cy="141"/>
              </a:xfrm>
            </p:grpSpPr>
            <p:grpSp>
              <p:nvGrpSpPr>
                <p:cNvPr id="307" name="Group 374"/>
                <p:cNvGrpSpPr>
                  <a:grpSpLocks/>
                </p:cNvGrpSpPr>
                <p:nvPr/>
              </p:nvGrpSpPr>
              <p:grpSpPr bwMode="auto">
                <a:xfrm>
                  <a:off x="1717" y="2579"/>
                  <a:ext cx="247" cy="72"/>
                  <a:chOff x="1717" y="2579"/>
                  <a:chExt cx="247" cy="72"/>
                </a:xfrm>
              </p:grpSpPr>
              <p:grpSp>
                <p:nvGrpSpPr>
                  <p:cNvPr id="329" name="Group 375"/>
                  <p:cNvGrpSpPr>
                    <a:grpSpLocks/>
                  </p:cNvGrpSpPr>
                  <p:nvPr/>
                </p:nvGrpSpPr>
                <p:grpSpPr bwMode="auto">
                  <a:xfrm>
                    <a:off x="1717" y="2579"/>
                    <a:ext cx="127" cy="72"/>
                    <a:chOff x="1717" y="2579"/>
                    <a:chExt cx="127" cy="72"/>
                  </a:xfrm>
                </p:grpSpPr>
                <p:sp>
                  <p:nvSpPr>
                    <p:cNvPr id="333" name="AutoShape 376"/>
                    <p:cNvSpPr>
                      <a:spLocks noChangeArrowheads="1"/>
                    </p:cNvSpPr>
                    <p:nvPr/>
                  </p:nvSpPr>
                  <p:spPr bwMode="auto">
                    <a:xfrm>
                      <a:off x="1717" y="2579"/>
                      <a:ext cx="67" cy="72"/>
                    </a:xfrm>
                    <a:prstGeom prst="cube">
                      <a:avLst>
                        <a:gd name="adj" fmla="val 24995"/>
                      </a:avLst>
                    </a:prstGeom>
                    <a:solidFill>
                      <a:srgbClr val="FFFF99"/>
                    </a:solidFill>
                    <a:ln w="12700">
                      <a:solidFill>
                        <a:schemeClr val="bg2"/>
                      </a:solidFill>
                      <a:miter lim="800000"/>
                      <a:headEnd/>
                      <a:tailEnd/>
                    </a:ln>
                  </p:spPr>
                  <p:txBody>
                    <a:bodyPr wrap="none" anchor="ctr"/>
                    <a:lstStyle/>
                    <a:p>
                      <a:endParaRPr lang="es-ES_tradnl"/>
                    </a:p>
                  </p:txBody>
                </p:sp>
                <p:sp>
                  <p:nvSpPr>
                    <p:cNvPr id="334" name="AutoShape 377"/>
                    <p:cNvSpPr>
                      <a:spLocks noChangeArrowheads="1"/>
                    </p:cNvSpPr>
                    <p:nvPr/>
                  </p:nvSpPr>
                  <p:spPr bwMode="auto">
                    <a:xfrm>
                      <a:off x="1778" y="2579"/>
                      <a:ext cx="66" cy="72"/>
                    </a:xfrm>
                    <a:prstGeom prst="cube">
                      <a:avLst>
                        <a:gd name="adj" fmla="val 24995"/>
                      </a:avLst>
                    </a:prstGeom>
                    <a:solidFill>
                      <a:srgbClr val="FFFF99"/>
                    </a:solidFill>
                    <a:ln w="12700">
                      <a:solidFill>
                        <a:schemeClr val="bg2"/>
                      </a:solidFill>
                      <a:miter lim="800000"/>
                      <a:headEnd/>
                      <a:tailEnd/>
                    </a:ln>
                  </p:spPr>
                  <p:txBody>
                    <a:bodyPr wrap="none" anchor="ctr"/>
                    <a:lstStyle/>
                    <a:p>
                      <a:endParaRPr lang="es-ES_tradnl"/>
                    </a:p>
                  </p:txBody>
                </p:sp>
              </p:grpSp>
              <p:grpSp>
                <p:nvGrpSpPr>
                  <p:cNvPr id="330" name="Group 378"/>
                  <p:cNvGrpSpPr>
                    <a:grpSpLocks/>
                  </p:cNvGrpSpPr>
                  <p:nvPr/>
                </p:nvGrpSpPr>
                <p:grpSpPr bwMode="auto">
                  <a:xfrm>
                    <a:off x="1837" y="2579"/>
                    <a:ext cx="127" cy="72"/>
                    <a:chOff x="1837" y="2579"/>
                    <a:chExt cx="127" cy="72"/>
                  </a:xfrm>
                </p:grpSpPr>
                <p:sp>
                  <p:nvSpPr>
                    <p:cNvPr id="331" name="AutoShape 379"/>
                    <p:cNvSpPr>
                      <a:spLocks noChangeArrowheads="1"/>
                    </p:cNvSpPr>
                    <p:nvPr/>
                  </p:nvSpPr>
                  <p:spPr bwMode="auto">
                    <a:xfrm>
                      <a:off x="1837" y="2579"/>
                      <a:ext cx="66" cy="72"/>
                    </a:xfrm>
                    <a:prstGeom prst="cube">
                      <a:avLst>
                        <a:gd name="adj" fmla="val 24995"/>
                      </a:avLst>
                    </a:prstGeom>
                    <a:solidFill>
                      <a:srgbClr val="FFFF99"/>
                    </a:solidFill>
                    <a:ln w="12700">
                      <a:solidFill>
                        <a:schemeClr val="bg2"/>
                      </a:solidFill>
                      <a:miter lim="800000"/>
                      <a:headEnd/>
                      <a:tailEnd/>
                    </a:ln>
                  </p:spPr>
                  <p:txBody>
                    <a:bodyPr wrap="none" anchor="ctr"/>
                    <a:lstStyle/>
                    <a:p>
                      <a:endParaRPr lang="es-ES_tradnl"/>
                    </a:p>
                  </p:txBody>
                </p:sp>
                <p:sp>
                  <p:nvSpPr>
                    <p:cNvPr id="332" name="AutoShape 380"/>
                    <p:cNvSpPr>
                      <a:spLocks noChangeArrowheads="1"/>
                    </p:cNvSpPr>
                    <p:nvPr/>
                  </p:nvSpPr>
                  <p:spPr bwMode="auto">
                    <a:xfrm>
                      <a:off x="1897" y="2579"/>
                      <a:ext cx="67" cy="72"/>
                    </a:xfrm>
                    <a:prstGeom prst="cube">
                      <a:avLst>
                        <a:gd name="adj" fmla="val 24995"/>
                      </a:avLst>
                    </a:prstGeom>
                    <a:solidFill>
                      <a:srgbClr val="FFFF99"/>
                    </a:solidFill>
                    <a:ln w="12700">
                      <a:solidFill>
                        <a:schemeClr val="bg2"/>
                      </a:solidFill>
                      <a:miter lim="800000"/>
                      <a:headEnd/>
                      <a:tailEnd/>
                    </a:ln>
                  </p:spPr>
                  <p:txBody>
                    <a:bodyPr wrap="none" anchor="ctr"/>
                    <a:lstStyle/>
                    <a:p>
                      <a:endParaRPr lang="es-ES_tradnl"/>
                    </a:p>
                  </p:txBody>
                </p:sp>
              </p:grpSp>
            </p:grpSp>
            <p:grpSp>
              <p:nvGrpSpPr>
                <p:cNvPr id="308" name="Group 381"/>
                <p:cNvGrpSpPr>
                  <a:grpSpLocks/>
                </p:cNvGrpSpPr>
                <p:nvPr/>
              </p:nvGrpSpPr>
              <p:grpSpPr bwMode="auto">
                <a:xfrm>
                  <a:off x="1697" y="2602"/>
                  <a:ext cx="246" cy="72"/>
                  <a:chOff x="1697" y="2602"/>
                  <a:chExt cx="246" cy="72"/>
                </a:xfrm>
              </p:grpSpPr>
              <p:grpSp>
                <p:nvGrpSpPr>
                  <p:cNvPr id="323" name="Group 382"/>
                  <p:cNvGrpSpPr>
                    <a:grpSpLocks/>
                  </p:cNvGrpSpPr>
                  <p:nvPr/>
                </p:nvGrpSpPr>
                <p:grpSpPr bwMode="auto">
                  <a:xfrm>
                    <a:off x="1697" y="2602"/>
                    <a:ext cx="127" cy="72"/>
                    <a:chOff x="1697" y="2602"/>
                    <a:chExt cx="127" cy="72"/>
                  </a:xfrm>
                </p:grpSpPr>
                <p:sp>
                  <p:nvSpPr>
                    <p:cNvPr id="327" name="AutoShape 383"/>
                    <p:cNvSpPr>
                      <a:spLocks noChangeArrowheads="1"/>
                    </p:cNvSpPr>
                    <p:nvPr/>
                  </p:nvSpPr>
                  <p:spPr bwMode="auto">
                    <a:xfrm>
                      <a:off x="1697" y="2602"/>
                      <a:ext cx="66" cy="72"/>
                    </a:xfrm>
                    <a:prstGeom prst="cube">
                      <a:avLst>
                        <a:gd name="adj" fmla="val 24995"/>
                      </a:avLst>
                    </a:prstGeom>
                    <a:solidFill>
                      <a:srgbClr val="FFFF99"/>
                    </a:solidFill>
                    <a:ln w="12700">
                      <a:solidFill>
                        <a:schemeClr val="bg2"/>
                      </a:solidFill>
                      <a:miter lim="800000"/>
                      <a:headEnd/>
                      <a:tailEnd/>
                    </a:ln>
                  </p:spPr>
                  <p:txBody>
                    <a:bodyPr wrap="none" anchor="ctr"/>
                    <a:lstStyle/>
                    <a:p>
                      <a:endParaRPr lang="es-ES_tradnl"/>
                    </a:p>
                  </p:txBody>
                </p:sp>
                <p:sp>
                  <p:nvSpPr>
                    <p:cNvPr id="328" name="AutoShape 384"/>
                    <p:cNvSpPr>
                      <a:spLocks noChangeArrowheads="1"/>
                    </p:cNvSpPr>
                    <p:nvPr/>
                  </p:nvSpPr>
                  <p:spPr bwMode="auto">
                    <a:xfrm>
                      <a:off x="1757" y="2602"/>
                      <a:ext cx="67" cy="72"/>
                    </a:xfrm>
                    <a:prstGeom prst="cube">
                      <a:avLst>
                        <a:gd name="adj" fmla="val 24995"/>
                      </a:avLst>
                    </a:prstGeom>
                    <a:solidFill>
                      <a:srgbClr val="FFFF99"/>
                    </a:solidFill>
                    <a:ln w="12700">
                      <a:solidFill>
                        <a:schemeClr val="bg2"/>
                      </a:solidFill>
                      <a:miter lim="800000"/>
                      <a:headEnd/>
                      <a:tailEnd/>
                    </a:ln>
                  </p:spPr>
                  <p:txBody>
                    <a:bodyPr wrap="none" anchor="ctr"/>
                    <a:lstStyle/>
                    <a:p>
                      <a:endParaRPr lang="es-ES_tradnl"/>
                    </a:p>
                  </p:txBody>
                </p:sp>
              </p:grpSp>
              <p:grpSp>
                <p:nvGrpSpPr>
                  <p:cNvPr id="324" name="Group 385"/>
                  <p:cNvGrpSpPr>
                    <a:grpSpLocks/>
                  </p:cNvGrpSpPr>
                  <p:nvPr/>
                </p:nvGrpSpPr>
                <p:grpSpPr bwMode="auto">
                  <a:xfrm>
                    <a:off x="1816" y="2602"/>
                    <a:ext cx="127" cy="72"/>
                    <a:chOff x="1816" y="2602"/>
                    <a:chExt cx="127" cy="72"/>
                  </a:xfrm>
                </p:grpSpPr>
                <p:sp>
                  <p:nvSpPr>
                    <p:cNvPr id="325" name="AutoShape 386"/>
                    <p:cNvSpPr>
                      <a:spLocks noChangeArrowheads="1"/>
                    </p:cNvSpPr>
                    <p:nvPr/>
                  </p:nvSpPr>
                  <p:spPr bwMode="auto">
                    <a:xfrm>
                      <a:off x="1816" y="2602"/>
                      <a:ext cx="67" cy="72"/>
                    </a:xfrm>
                    <a:prstGeom prst="cube">
                      <a:avLst>
                        <a:gd name="adj" fmla="val 24995"/>
                      </a:avLst>
                    </a:prstGeom>
                    <a:solidFill>
                      <a:srgbClr val="FFFF99"/>
                    </a:solidFill>
                    <a:ln w="12700">
                      <a:solidFill>
                        <a:schemeClr val="bg2"/>
                      </a:solidFill>
                      <a:miter lim="800000"/>
                      <a:headEnd/>
                      <a:tailEnd/>
                    </a:ln>
                  </p:spPr>
                  <p:txBody>
                    <a:bodyPr wrap="none" anchor="ctr"/>
                    <a:lstStyle/>
                    <a:p>
                      <a:endParaRPr lang="es-ES_tradnl"/>
                    </a:p>
                  </p:txBody>
                </p:sp>
                <p:sp>
                  <p:nvSpPr>
                    <p:cNvPr id="326" name="AutoShape 387"/>
                    <p:cNvSpPr>
                      <a:spLocks noChangeArrowheads="1"/>
                    </p:cNvSpPr>
                    <p:nvPr/>
                  </p:nvSpPr>
                  <p:spPr bwMode="auto">
                    <a:xfrm>
                      <a:off x="1877" y="2602"/>
                      <a:ext cx="66" cy="72"/>
                    </a:xfrm>
                    <a:prstGeom prst="cube">
                      <a:avLst>
                        <a:gd name="adj" fmla="val 24995"/>
                      </a:avLst>
                    </a:prstGeom>
                    <a:solidFill>
                      <a:srgbClr val="FFFF99"/>
                    </a:solidFill>
                    <a:ln w="12700">
                      <a:solidFill>
                        <a:schemeClr val="bg2"/>
                      </a:solidFill>
                      <a:miter lim="800000"/>
                      <a:headEnd/>
                      <a:tailEnd/>
                    </a:ln>
                  </p:spPr>
                  <p:txBody>
                    <a:bodyPr wrap="none" anchor="ctr"/>
                    <a:lstStyle/>
                    <a:p>
                      <a:endParaRPr lang="es-ES_tradnl"/>
                    </a:p>
                  </p:txBody>
                </p:sp>
              </p:grpSp>
            </p:grpSp>
            <p:grpSp>
              <p:nvGrpSpPr>
                <p:cNvPr id="309" name="Group 388"/>
                <p:cNvGrpSpPr>
                  <a:grpSpLocks/>
                </p:cNvGrpSpPr>
                <p:nvPr/>
              </p:nvGrpSpPr>
              <p:grpSpPr bwMode="auto">
                <a:xfrm>
                  <a:off x="1677" y="2625"/>
                  <a:ext cx="246" cy="72"/>
                  <a:chOff x="1677" y="2625"/>
                  <a:chExt cx="246" cy="72"/>
                </a:xfrm>
              </p:grpSpPr>
              <p:grpSp>
                <p:nvGrpSpPr>
                  <p:cNvPr id="317" name="Group 389"/>
                  <p:cNvGrpSpPr>
                    <a:grpSpLocks/>
                  </p:cNvGrpSpPr>
                  <p:nvPr/>
                </p:nvGrpSpPr>
                <p:grpSpPr bwMode="auto">
                  <a:xfrm>
                    <a:off x="1677" y="2625"/>
                    <a:ext cx="127" cy="72"/>
                    <a:chOff x="1677" y="2625"/>
                    <a:chExt cx="127" cy="72"/>
                  </a:xfrm>
                </p:grpSpPr>
                <p:sp>
                  <p:nvSpPr>
                    <p:cNvPr id="321" name="AutoShape 390"/>
                    <p:cNvSpPr>
                      <a:spLocks noChangeArrowheads="1"/>
                    </p:cNvSpPr>
                    <p:nvPr/>
                  </p:nvSpPr>
                  <p:spPr bwMode="auto">
                    <a:xfrm>
                      <a:off x="1677" y="2625"/>
                      <a:ext cx="66" cy="72"/>
                    </a:xfrm>
                    <a:prstGeom prst="cube">
                      <a:avLst>
                        <a:gd name="adj" fmla="val 24995"/>
                      </a:avLst>
                    </a:prstGeom>
                    <a:solidFill>
                      <a:srgbClr val="FFFF99"/>
                    </a:solidFill>
                    <a:ln w="12700">
                      <a:solidFill>
                        <a:schemeClr val="bg2"/>
                      </a:solidFill>
                      <a:miter lim="800000"/>
                      <a:headEnd/>
                      <a:tailEnd/>
                    </a:ln>
                  </p:spPr>
                  <p:txBody>
                    <a:bodyPr wrap="none" anchor="ctr"/>
                    <a:lstStyle/>
                    <a:p>
                      <a:endParaRPr lang="es-ES_tradnl"/>
                    </a:p>
                  </p:txBody>
                </p:sp>
                <p:sp>
                  <p:nvSpPr>
                    <p:cNvPr id="322" name="AutoShape 391"/>
                    <p:cNvSpPr>
                      <a:spLocks noChangeArrowheads="1"/>
                    </p:cNvSpPr>
                    <p:nvPr/>
                  </p:nvSpPr>
                  <p:spPr bwMode="auto">
                    <a:xfrm>
                      <a:off x="1737" y="2625"/>
                      <a:ext cx="67" cy="72"/>
                    </a:xfrm>
                    <a:prstGeom prst="cube">
                      <a:avLst>
                        <a:gd name="adj" fmla="val 24995"/>
                      </a:avLst>
                    </a:prstGeom>
                    <a:solidFill>
                      <a:srgbClr val="FFFF99"/>
                    </a:solidFill>
                    <a:ln w="12700">
                      <a:solidFill>
                        <a:schemeClr val="bg2"/>
                      </a:solidFill>
                      <a:miter lim="800000"/>
                      <a:headEnd/>
                      <a:tailEnd/>
                    </a:ln>
                  </p:spPr>
                  <p:txBody>
                    <a:bodyPr wrap="none" anchor="ctr"/>
                    <a:lstStyle/>
                    <a:p>
                      <a:endParaRPr lang="es-ES_tradnl"/>
                    </a:p>
                  </p:txBody>
                </p:sp>
              </p:grpSp>
              <p:grpSp>
                <p:nvGrpSpPr>
                  <p:cNvPr id="318" name="Group 392"/>
                  <p:cNvGrpSpPr>
                    <a:grpSpLocks/>
                  </p:cNvGrpSpPr>
                  <p:nvPr/>
                </p:nvGrpSpPr>
                <p:grpSpPr bwMode="auto">
                  <a:xfrm>
                    <a:off x="1796" y="2625"/>
                    <a:ext cx="127" cy="72"/>
                    <a:chOff x="1796" y="2625"/>
                    <a:chExt cx="127" cy="72"/>
                  </a:xfrm>
                </p:grpSpPr>
                <p:sp>
                  <p:nvSpPr>
                    <p:cNvPr id="319" name="AutoShape 393"/>
                    <p:cNvSpPr>
                      <a:spLocks noChangeArrowheads="1"/>
                    </p:cNvSpPr>
                    <p:nvPr/>
                  </p:nvSpPr>
                  <p:spPr bwMode="auto">
                    <a:xfrm>
                      <a:off x="1796" y="2625"/>
                      <a:ext cx="67" cy="72"/>
                    </a:xfrm>
                    <a:prstGeom prst="cube">
                      <a:avLst>
                        <a:gd name="adj" fmla="val 24995"/>
                      </a:avLst>
                    </a:prstGeom>
                    <a:solidFill>
                      <a:srgbClr val="FFFF99"/>
                    </a:solidFill>
                    <a:ln w="12700">
                      <a:solidFill>
                        <a:schemeClr val="bg2"/>
                      </a:solidFill>
                      <a:miter lim="800000"/>
                      <a:headEnd/>
                      <a:tailEnd/>
                    </a:ln>
                  </p:spPr>
                  <p:txBody>
                    <a:bodyPr wrap="none" anchor="ctr"/>
                    <a:lstStyle/>
                    <a:p>
                      <a:endParaRPr lang="es-ES_tradnl"/>
                    </a:p>
                  </p:txBody>
                </p:sp>
                <p:sp>
                  <p:nvSpPr>
                    <p:cNvPr id="320" name="AutoShape 394"/>
                    <p:cNvSpPr>
                      <a:spLocks noChangeArrowheads="1"/>
                    </p:cNvSpPr>
                    <p:nvPr/>
                  </p:nvSpPr>
                  <p:spPr bwMode="auto">
                    <a:xfrm>
                      <a:off x="1857" y="2625"/>
                      <a:ext cx="66" cy="72"/>
                    </a:xfrm>
                    <a:prstGeom prst="cube">
                      <a:avLst>
                        <a:gd name="adj" fmla="val 24995"/>
                      </a:avLst>
                    </a:prstGeom>
                    <a:solidFill>
                      <a:srgbClr val="FFFF99"/>
                    </a:solidFill>
                    <a:ln w="12700">
                      <a:solidFill>
                        <a:schemeClr val="bg2"/>
                      </a:solidFill>
                      <a:miter lim="800000"/>
                      <a:headEnd/>
                      <a:tailEnd/>
                    </a:ln>
                  </p:spPr>
                  <p:txBody>
                    <a:bodyPr wrap="none" anchor="ctr"/>
                    <a:lstStyle/>
                    <a:p>
                      <a:endParaRPr lang="es-ES_tradnl"/>
                    </a:p>
                  </p:txBody>
                </p:sp>
              </p:grpSp>
            </p:grpSp>
            <p:grpSp>
              <p:nvGrpSpPr>
                <p:cNvPr id="310" name="Group 395"/>
                <p:cNvGrpSpPr>
                  <a:grpSpLocks/>
                </p:cNvGrpSpPr>
                <p:nvPr/>
              </p:nvGrpSpPr>
              <p:grpSpPr bwMode="auto">
                <a:xfrm>
                  <a:off x="1656" y="2648"/>
                  <a:ext cx="247" cy="72"/>
                  <a:chOff x="1656" y="2648"/>
                  <a:chExt cx="247" cy="72"/>
                </a:xfrm>
              </p:grpSpPr>
              <p:grpSp>
                <p:nvGrpSpPr>
                  <p:cNvPr id="311" name="Group 396"/>
                  <p:cNvGrpSpPr>
                    <a:grpSpLocks/>
                  </p:cNvGrpSpPr>
                  <p:nvPr/>
                </p:nvGrpSpPr>
                <p:grpSpPr bwMode="auto">
                  <a:xfrm>
                    <a:off x="1656" y="2648"/>
                    <a:ext cx="127" cy="72"/>
                    <a:chOff x="1656" y="2648"/>
                    <a:chExt cx="127" cy="72"/>
                  </a:xfrm>
                </p:grpSpPr>
                <p:sp>
                  <p:nvSpPr>
                    <p:cNvPr id="315" name="AutoShape 397"/>
                    <p:cNvSpPr>
                      <a:spLocks noChangeArrowheads="1"/>
                    </p:cNvSpPr>
                    <p:nvPr/>
                  </p:nvSpPr>
                  <p:spPr bwMode="auto">
                    <a:xfrm>
                      <a:off x="1656" y="2648"/>
                      <a:ext cx="67" cy="72"/>
                    </a:xfrm>
                    <a:prstGeom prst="cube">
                      <a:avLst>
                        <a:gd name="adj" fmla="val 24995"/>
                      </a:avLst>
                    </a:prstGeom>
                    <a:solidFill>
                      <a:srgbClr val="FFFF99"/>
                    </a:solidFill>
                    <a:ln w="12700">
                      <a:solidFill>
                        <a:schemeClr val="bg2"/>
                      </a:solidFill>
                      <a:miter lim="800000"/>
                      <a:headEnd/>
                      <a:tailEnd/>
                    </a:ln>
                  </p:spPr>
                  <p:txBody>
                    <a:bodyPr wrap="none" anchor="ctr"/>
                    <a:lstStyle/>
                    <a:p>
                      <a:endParaRPr lang="es-ES_tradnl"/>
                    </a:p>
                  </p:txBody>
                </p:sp>
                <p:sp>
                  <p:nvSpPr>
                    <p:cNvPr id="316" name="AutoShape 398"/>
                    <p:cNvSpPr>
                      <a:spLocks noChangeArrowheads="1"/>
                    </p:cNvSpPr>
                    <p:nvPr/>
                  </p:nvSpPr>
                  <p:spPr bwMode="auto">
                    <a:xfrm>
                      <a:off x="1717" y="2648"/>
                      <a:ext cx="66" cy="72"/>
                    </a:xfrm>
                    <a:prstGeom prst="cube">
                      <a:avLst>
                        <a:gd name="adj" fmla="val 24995"/>
                      </a:avLst>
                    </a:prstGeom>
                    <a:solidFill>
                      <a:srgbClr val="FFFF99"/>
                    </a:solidFill>
                    <a:ln w="12700">
                      <a:solidFill>
                        <a:schemeClr val="bg2"/>
                      </a:solidFill>
                      <a:miter lim="800000"/>
                      <a:headEnd/>
                      <a:tailEnd/>
                    </a:ln>
                  </p:spPr>
                  <p:txBody>
                    <a:bodyPr wrap="none" anchor="ctr"/>
                    <a:lstStyle/>
                    <a:p>
                      <a:endParaRPr lang="es-ES_tradnl"/>
                    </a:p>
                  </p:txBody>
                </p:sp>
              </p:grpSp>
              <p:grpSp>
                <p:nvGrpSpPr>
                  <p:cNvPr id="312" name="Group 399"/>
                  <p:cNvGrpSpPr>
                    <a:grpSpLocks/>
                  </p:cNvGrpSpPr>
                  <p:nvPr/>
                </p:nvGrpSpPr>
                <p:grpSpPr bwMode="auto">
                  <a:xfrm>
                    <a:off x="1776" y="2648"/>
                    <a:ext cx="127" cy="72"/>
                    <a:chOff x="1776" y="2648"/>
                    <a:chExt cx="127" cy="72"/>
                  </a:xfrm>
                </p:grpSpPr>
                <p:sp>
                  <p:nvSpPr>
                    <p:cNvPr id="313" name="AutoShape 400"/>
                    <p:cNvSpPr>
                      <a:spLocks noChangeArrowheads="1"/>
                    </p:cNvSpPr>
                    <p:nvPr/>
                  </p:nvSpPr>
                  <p:spPr bwMode="auto">
                    <a:xfrm>
                      <a:off x="1776" y="2648"/>
                      <a:ext cx="66" cy="72"/>
                    </a:xfrm>
                    <a:prstGeom prst="cube">
                      <a:avLst>
                        <a:gd name="adj" fmla="val 24995"/>
                      </a:avLst>
                    </a:prstGeom>
                    <a:solidFill>
                      <a:srgbClr val="FFFF99"/>
                    </a:solidFill>
                    <a:ln w="12700">
                      <a:solidFill>
                        <a:schemeClr val="bg2"/>
                      </a:solidFill>
                      <a:miter lim="800000"/>
                      <a:headEnd/>
                      <a:tailEnd/>
                    </a:ln>
                  </p:spPr>
                  <p:txBody>
                    <a:bodyPr wrap="none" anchor="ctr"/>
                    <a:lstStyle/>
                    <a:p>
                      <a:endParaRPr lang="es-ES_tradnl"/>
                    </a:p>
                  </p:txBody>
                </p:sp>
                <p:sp>
                  <p:nvSpPr>
                    <p:cNvPr id="314" name="AutoShape 401"/>
                    <p:cNvSpPr>
                      <a:spLocks noChangeArrowheads="1"/>
                    </p:cNvSpPr>
                    <p:nvPr/>
                  </p:nvSpPr>
                  <p:spPr bwMode="auto">
                    <a:xfrm>
                      <a:off x="1836" y="2648"/>
                      <a:ext cx="67" cy="72"/>
                    </a:xfrm>
                    <a:prstGeom prst="cube">
                      <a:avLst>
                        <a:gd name="adj" fmla="val 24995"/>
                      </a:avLst>
                    </a:prstGeom>
                    <a:solidFill>
                      <a:srgbClr val="FFFF99"/>
                    </a:solidFill>
                    <a:ln w="12700">
                      <a:solidFill>
                        <a:schemeClr val="bg2"/>
                      </a:solidFill>
                      <a:miter lim="800000"/>
                      <a:headEnd/>
                      <a:tailEnd/>
                    </a:ln>
                  </p:spPr>
                  <p:txBody>
                    <a:bodyPr wrap="none" anchor="ctr"/>
                    <a:lstStyle/>
                    <a:p>
                      <a:endParaRPr lang="es-ES_tradnl"/>
                    </a:p>
                  </p:txBody>
                </p:sp>
              </p:grpSp>
            </p:grpSp>
          </p:grpSp>
          <p:grpSp>
            <p:nvGrpSpPr>
              <p:cNvPr id="249" name="Group 402"/>
              <p:cNvGrpSpPr>
                <a:grpSpLocks/>
              </p:cNvGrpSpPr>
              <p:nvPr/>
            </p:nvGrpSpPr>
            <p:grpSpPr bwMode="auto">
              <a:xfrm>
                <a:off x="1656" y="2516"/>
                <a:ext cx="308" cy="141"/>
                <a:chOff x="1656" y="2516"/>
                <a:chExt cx="308" cy="141"/>
              </a:xfrm>
            </p:grpSpPr>
            <p:grpSp>
              <p:nvGrpSpPr>
                <p:cNvPr id="279" name="Group 403"/>
                <p:cNvGrpSpPr>
                  <a:grpSpLocks/>
                </p:cNvGrpSpPr>
                <p:nvPr/>
              </p:nvGrpSpPr>
              <p:grpSpPr bwMode="auto">
                <a:xfrm>
                  <a:off x="1717" y="2516"/>
                  <a:ext cx="247" cy="72"/>
                  <a:chOff x="1717" y="2516"/>
                  <a:chExt cx="247" cy="72"/>
                </a:xfrm>
              </p:grpSpPr>
              <p:grpSp>
                <p:nvGrpSpPr>
                  <p:cNvPr id="301" name="Group 404"/>
                  <p:cNvGrpSpPr>
                    <a:grpSpLocks/>
                  </p:cNvGrpSpPr>
                  <p:nvPr/>
                </p:nvGrpSpPr>
                <p:grpSpPr bwMode="auto">
                  <a:xfrm>
                    <a:off x="1717" y="2516"/>
                    <a:ext cx="127" cy="72"/>
                    <a:chOff x="1717" y="2516"/>
                    <a:chExt cx="127" cy="72"/>
                  </a:xfrm>
                </p:grpSpPr>
                <p:sp>
                  <p:nvSpPr>
                    <p:cNvPr id="305" name="AutoShape 405"/>
                    <p:cNvSpPr>
                      <a:spLocks noChangeArrowheads="1"/>
                    </p:cNvSpPr>
                    <p:nvPr/>
                  </p:nvSpPr>
                  <p:spPr bwMode="auto">
                    <a:xfrm>
                      <a:off x="1717" y="2516"/>
                      <a:ext cx="67" cy="72"/>
                    </a:xfrm>
                    <a:prstGeom prst="cube">
                      <a:avLst>
                        <a:gd name="adj" fmla="val 24995"/>
                      </a:avLst>
                    </a:prstGeom>
                    <a:solidFill>
                      <a:srgbClr val="FFFF99"/>
                    </a:solidFill>
                    <a:ln w="12700">
                      <a:solidFill>
                        <a:schemeClr val="bg2"/>
                      </a:solidFill>
                      <a:miter lim="800000"/>
                      <a:headEnd/>
                      <a:tailEnd/>
                    </a:ln>
                  </p:spPr>
                  <p:txBody>
                    <a:bodyPr wrap="none" anchor="ctr"/>
                    <a:lstStyle/>
                    <a:p>
                      <a:endParaRPr lang="es-ES_tradnl"/>
                    </a:p>
                  </p:txBody>
                </p:sp>
                <p:sp>
                  <p:nvSpPr>
                    <p:cNvPr id="306" name="AutoShape 406"/>
                    <p:cNvSpPr>
                      <a:spLocks noChangeArrowheads="1"/>
                    </p:cNvSpPr>
                    <p:nvPr/>
                  </p:nvSpPr>
                  <p:spPr bwMode="auto">
                    <a:xfrm>
                      <a:off x="1778" y="2516"/>
                      <a:ext cx="66" cy="72"/>
                    </a:xfrm>
                    <a:prstGeom prst="cube">
                      <a:avLst>
                        <a:gd name="adj" fmla="val 24995"/>
                      </a:avLst>
                    </a:prstGeom>
                    <a:solidFill>
                      <a:srgbClr val="FFFF99"/>
                    </a:solidFill>
                    <a:ln w="12700">
                      <a:solidFill>
                        <a:schemeClr val="bg2"/>
                      </a:solidFill>
                      <a:miter lim="800000"/>
                      <a:headEnd/>
                      <a:tailEnd/>
                    </a:ln>
                  </p:spPr>
                  <p:txBody>
                    <a:bodyPr wrap="none" anchor="ctr"/>
                    <a:lstStyle/>
                    <a:p>
                      <a:endParaRPr lang="es-ES_tradnl"/>
                    </a:p>
                  </p:txBody>
                </p:sp>
              </p:grpSp>
              <p:grpSp>
                <p:nvGrpSpPr>
                  <p:cNvPr id="302" name="Group 407"/>
                  <p:cNvGrpSpPr>
                    <a:grpSpLocks/>
                  </p:cNvGrpSpPr>
                  <p:nvPr/>
                </p:nvGrpSpPr>
                <p:grpSpPr bwMode="auto">
                  <a:xfrm>
                    <a:off x="1837" y="2516"/>
                    <a:ext cx="127" cy="72"/>
                    <a:chOff x="1837" y="2516"/>
                    <a:chExt cx="127" cy="72"/>
                  </a:xfrm>
                </p:grpSpPr>
                <p:sp>
                  <p:nvSpPr>
                    <p:cNvPr id="303" name="AutoShape 408"/>
                    <p:cNvSpPr>
                      <a:spLocks noChangeArrowheads="1"/>
                    </p:cNvSpPr>
                    <p:nvPr/>
                  </p:nvSpPr>
                  <p:spPr bwMode="auto">
                    <a:xfrm>
                      <a:off x="1837" y="2516"/>
                      <a:ext cx="66" cy="72"/>
                    </a:xfrm>
                    <a:prstGeom prst="cube">
                      <a:avLst>
                        <a:gd name="adj" fmla="val 24995"/>
                      </a:avLst>
                    </a:prstGeom>
                    <a:solidFill>
                      <a:srgbClr val="FFFF99"/>
                    </a:solidFill>
                    <a:ln w="12700">
                      <a:solidFill>
                        <a:schemeClr val="bg2"/>
                      </a:solidFill>
                      <a:miter lim="800000"/>
                      <a:headEnd/>
                      <a:tailEnd/>
                    </a:ln>
                  </p:spPr>
                  <p:txBody>
                    <a:bodyPr wrap="none" anchor="ctr"/>
                    <a:lstStyle/>
                    <a:p>
                      <a:endParaRPr lang="es-ES_tradnl"/>
                    </a:p>
                  </p:txBody>
                </p:sp>
                <p:sp>
                  <p:nvSpPr>
                    <p:cNvPr id="304" name="AutoShape 409"/>
                    <p:cNvSpPr>
                      <a:spLocks noChangeArrowheads="1"/>
                    </p:cNvSpPr>
                    <p:nvPr/>
                  </p:nvSpPr>
                  <p:spPr bwMode="auto">
                    <a:xfrm>
                      <a:off x="1897" y="2516"/>
                      <a:ext cx="67" cy="72"/>
                    </a:xfrm>
                    <a:prstGeom prst="cube">
                      <a:avLst>
                        <a:gd name="adj" fmla="val 24995"/>
                      </a:avLst>
                    </a:prstGeom>
                    <a:solidFill>
                      <a:srgbClr val="FFFF99"/>
                    </a:solidFill>
                    <a:ln w="12700">
                      <a:solidFill>
                        <a:schemeClr val="bg2"/>
                      </a:solidFill>
                      <a:miter lim="800000"/>
                      <a:headEnd/>
                      <a:tailEnd/>
                    </a:ln>
                  </p:spPr>
                  <p:txBody>
                    <a:bodyPr wrap="none" anchor="ctr"/>
                    <a:lstStyle/>
                    <a:p>
                      <a:endParaRPr lang="es-ES_tradnl"/>
                    </a:p>
                  </p:txBody>
                </p:sp>
              </p:grpSp>
            </p:grpSp>
            <p:grpSp>
              <p:nvGrpSpPr>
                <p:cNvPr id="280" name="Group 410"/>
                <p:cNvGrpSpPr>
                  <a:grpSpLocks/>
                </p:cNvGrpSpPr>
                <p:nvPr/>
              </p:nvGrpSpPr>
              <p:grpSpPr bwMode="auto">
                <a:xfrm>
                  <a:off x="1697" y="2539"/>
                  <a:ext cx="246" cy="72"/>
                  <a:chOff x="1697" y="2539"/>
                  <a:chExt cx="246" cy="72"/>
                </a:xfrm>
              </p:grpSpPr>
              <p:grpSp>
                <p:nvGrpSpPr>
                  <p:cNvPr id="295" name="Group 411"/>
                  <p:cNvGrpSpPr>
                    <a:grpSpLocks/>
                  </p:cNvGrpSpPr>
                  <p:nvPr/>
                </p:nvGrpSpPr>
                <p:grpSpPr bwMode="auto">
                  <a:xfrm>
                    <a:off x="1697" y="2539"/>
                    <a:ext cx="127" cy="72"/>
                    <a:chOff x="1697" y="2539"/>
                    <a:chExt cx="127" cy="72"/>
                  </a:xfrm>
                </p:grpSpPr>
                <p:sp>
                  <p:nvSpPr>
                    <p:cNvPr id="299" name="AutoShape 412"/>
                    <p:cNvSpPr>
                      <a:spLocks noChangeArrowheads="1"/>
                    </p:cNvSpPr>
                    <p:nvPr/>
                  </p:nvSpPr>
                  <p:spPr bwMode="auto">
                    <a:xfrm>
                      <a:off x="1697" y="2539"/>
                      <a:ext cx="66" cy="72"/>
                    </a:xfrm>
                    <a:prstGeom prst="cube">
                      <a:avLst>
                        <a:gd name="adj" fmla="val 24995"/>
                      </a:avLst>
                    </a:prstGeom>
                    <a:solidFill>
                      <a:srgbClr val="FFFF99"/>
                    </a:solidFill>
                    <a:ln w="12700">
                      <a:solidFill>
                        <a:schemeClr val="bg2"/>
                      </a:solidFill>
                      <a:miter lim="800000"/>
                      <a:headEnd/>
                      <a:tailEnd/>
                    </a:ln>
                  </p:spPr>
                  <p:txBody>
                    <a:bodyPr wrap="none" anchor="ctr"/>
                    <a:lstStyle/>
                    <a:p>
                      <a:endParaRPr lang="es-ES_tradnl"/>
                    </a:p>
                  </p:txBody>
                </p:sp>
                <p:sp>
                  <p:nvSpPr>
                    <p:cNvPr id="300" name="AutoShape 413"/>
                    <p:cNvSpPr>
                      <a:spLocks noChangeArrowheads="1"/>
                    </p:cNvSpPr>
                    <p:nvPr/>
                  </p:nvSpPr>
                  <p:spPr bwMode="auto">
                    <a:xfrm>
                      <a:off x="1757" y="2539"/>
                      <a:ext cx="67" cy="72"/>
                    </a:xfrm>
                    <a:prstGeom prst="cube">
                      <a:avLst>
                        <a:gd name="adj" fmla="val 24995"/>
                      </a:avLst>
                    </a:prstGeom>
                    <a:solidFill>
                      <a:srgbClr val="FFFF99"/>
                    </a:solidFill>
                    <a:ln w="12700">
                      <a:solidFill>
                        <a:schemeClr val="bg2"/>
                      </a:solidFill>
                      <a:miter lim="800000"/>
                      <a:headEnd/>
                      <a:tailEnd/>
                    </a:ln>
                  </p:spPr>
                  <p:txBody>
                    <a:bodyPr wrap="none" anchor="ctr"/>
                    <a:lstStyle/>
                    <a:p>
                      <a:endParaRPr lang="es-ES_tradnl"/>
                    </a:p>
                  </p:txBody>
                </p:sp>
              </p:grpSp>
              <p:grpSp>
                <p:nvGrpSpPr>
                  <p:cNvPr id="296" name="Group 414"/>
                  <p:cNvGrpSpPr>
                    <a:grpSpLocks/>
                  </p:cNvGrpSpPr>
                  <p:nvPr/>
                </p:nvGrpSpPr>
                <p:grpSpPr bwMode="auto">
                  <a:xfrm>
                    <a:off x="1816" y="2539"/>
                    <a:ext cx="127" cy="72"/>
                    <a:chOff x="1816" y="2539"/>
                    <a:chExt cx="127" cy="72"/>
                  </a:xfrm>
                </p:grpSpPr>
                <p:sp>
                  <p:nvSpPr>
                    <p:cNvPr id="297" name="AutoShape 415"/>
                    <p:cNvSpPr>
                      <a:spLocks noChangeArrowheads="1"/>
                    </p:cNvSpPr>
                    <p:nvPr/>
                  </p:nvSpPr>
                  <p:spPr bwMode="auto">
                    <a:xfrm>
                      <a:off x="1816" y="2539"/>
                      <a:ext cx="67" cy="72"/>
                    </a:xfrm>
                    <a:prstGeom prst="cube">
                      <a:avLst>
                        <a:gd name="adj" fmla="val 24995"/>
                      </a:avLst>
                    </a:prstGeom>
                    <a:solidFill>
                      <a:srgbClr val="FFFF99"/>
                    </a:solidFill>
                    <a:ln w="12700">
                      <a:solidFill>
                        <a:schemeClr val="bg2"/>
                      </a:solidFill>
                      <a:miter lim="800000"/>
                      <a:headEnd/>
                      <a:tailEnd/>
                    </a:ln>
                  </p:spPr>
                  <p:txBody>
                    <a:bodyPr wrap="none" anchor="ctr"/>
                    <a:lstStyle/>
                    <a:p>
                      <a:endParaRPr lang="es-ES_tradnl"/>
                    </a:p>
                  </p:txBody>
                </p:sp>
                <p:sp>
                  <p:nvSpPr>
                    <p:cNvPr id="298" name="AutoShape 416"/>
                    <p:cNvSpPr>
                      <a:spLocks noChangeArrowheads="1"/>
                    </p:cNvSpPr>
                    <p:nvPr/>
                  </p:nvSpPr>
                  <p:spPr bwMode="auto">
                    <a:xfrm>
                      <a:off x="1877" y="2539"/>
                      <a:ext cx="66" cy="72"/>
                    </a:xfrm>
                    <a:prstGeom prst="cube">
                      <a:avLst>
                        <a:gd name="adj" fmla="val 24995"/>
                      </a:avLst>
                    </a:prstGeom>
                    <a:solidFill>
                      <a:srgbClr val="FFFF99"/>
                    </a:solidFill>
                    <a:ln w="12700">
                      <a:solidFill>
                        <a:schemeClr val="bg2"/>
                      </a:solidFill>
                      <a:miter lim="800000"/>
                      <a:headEnd/>
                      <a:tailEnd/>
                    </a:ln>
                  </p:spPr>
                  <p:txBody>
                    <a:bodyPr wrap="none" anchor="ctr"/>
                    <a:lstStyle/>
                    <a:p>
                      <a:endParaRPr lang="es-ES_tradnl"/>
                    </a:p>
                  </p:txBody>
                </p:sp>
              </p:grpSp>
            </p:grpSp>
            <p:grpSp>
              <p:nvGrpSpPr>
                <p:cNvPr id="281" name="Group 417"/>
                <p:cNvGrpSpPr>
                  <a:grpSpLocks/>
                </p:cNvGrpSpPr>
                <p:nvPr/>
              </p:nvGrpSpPr>
              <p:grpSpPr bwMode="auto">
                <a:xfrm>
                  <a:off x="1677" y="2561"/>
                  <a:ext cx="246" cy="73"/>
                  <a:chOff x="1677" y="2561"/>
                  <a:chExt cx="246" cy="73"/>
                </a:xfrm>
              </p:grpSpPr>
              <p:grpSp>
                <p:nvGrpSpPr>
                  <p:cNvPr id="289" name="Group 418"/>
                  <p:cNvGrpSpPr>
                    <a:grpSpLocks/>
                  </p:cNvGrpSpPr>
                  <p:nvPr/>
                </p:nvGrpSpPr>
                <p:grpSpPr bwMode="auto">
                  <a:xfrm>
                    <a:off x="1677" y="2561"/>
                    <a:ext cx="127" cy="73"/>
                    <a:chOff x="1677" y="2561"/>
                    <a:chExt cx="127" cy="73"/>
                  </a:xfrm>
                </p:grpSpPr>
                <p:sp>
                  <p:nvSpPr>
                    <p:cNvPr id="293" name="AutoShape 419"/>
                    <p:cNvSpPr>
                      <a:spLocks noChangeArrowheads="1"/>
                    </p:cNvSpPr>
                    <p:nvPr/>
                  </p:nvSpPr>
                  <p:spPr bwMode="auto">
                    <a:xfrm>
                      <a:off x="1677" y="2561"/>
                      <a:ext cx="66" cy="73"/>
                    </a:xfrm>
                    <a:prstGeom prst="cube">
                      <a:avLst>
                        <a:gd name="adj" fmla="val 24995"/>
                      </a:avLst>
                    </a:prstGeom>
                    <a:solidFill>
                      <a:srgbClr val="FFFF99"/>
                    </a:solidFill>
                    <a:ln w="12700">
                      <a:solidFill>
                        <a:schemeClr val="bg2"/>
                      </a:solidFill>
                      <a:miter lim="800000"/>
                      <a:headEnd/>
                      <a:tailEnd/>
                    </a:ln>
                  </p:spPr>
                  <p:txBody>
                    <a:bodyPr wrap="none" anchor="ctr"/>
                    <a:lstStyle/>
                    <a:p>
                      <a:endParaRPr lang="es-ES_tradnl"/>
                    </a:p>
                  </p:txBody>
                </p:sp>
                <p:sp>
                  <p:nvSpPr>
                    <p:cNvPr id="294" name="AutoShape 420"/>
                    <p:cNvSpPr>
                      <a:spLocks noChangeArrowheads="1"/>
                    </p:cNvSpPr>
                    <p:nvPr/>
                  </p:nvSpPr>
                  <p:spPr bwMode="auto">
                    <a:xfrm>
                      <a:off x="1737" y="2561"/>
                      <a:ext cx="67" cy="73"/>
                    </a:xfrm>
                    <a:prstGeom prst="cube">
                      <a:avLst>
                        <a:gd name="adj" fmla="val 24995"/>
                      </a:avLst>
                    </a:prstGeom>
                    <a:solidFill>
                      <a:srgbClr val="FFFF99"/>
                    </a:solidFill>
                    <a:ln w="12700">
                      <a:solidFill>
                        <a:schemeClr val="bg2"/>
                      </a:solidFill>
                      <a:miter lim="800000"/>
                      <a:headEnd/>
                      <a:tailEnd/>
                    </a:ln>
                  </p:spPr>
                  <p:txBody>
                    <a:bodyPr wrap="none" anchor="ctr"/>
                    <a:lstStyle/>
                    <a:p>
                      <a:endParaRPr lang="es-ES_tradnl"/>
                    </a:p>
                  </p:txBody>
                </p:sp>
              </p:grpSp>
              <p:grpSp>
                <p:nvGrpSpPr>
                  <p:cNvPr id="290" name="Group 421"/>
                  <p:cNvGrpSpPr>
                    <a:grpSpLocks/>
                  </p:cNvGrpSpPr>
                  <p:nvPr/>
                </p:nvGrpSpPr>
                <p:grpSpPr bwMode="auto">
                  <a:xfrm>
                    <a:off x="1796" y="2561"/>
                    <a:ext cx="127" cy="73"/>
                    <a:chOff x="1796" y="2561"/>
                    <a:chExt cx="127" cy="73"/>
                  </a:xfrm>
                </p:grpSpPr>
                <p:sp>
                  <p:nvSpPr>
                    <p:cNvPr id="291" name="AutoShape 422"/>
                    <p:cNvSpPr>
                      <a:spLocks noChangeArrowheads="1"/>
                    </p:cNvSpPr>
                    <p:nvPr/>
                  </p:nvSpPr>
                  <p:spPr bwMode="auto">
                    <a:xfrm>
                      <a:off x="1796" y="2561"/>
                      <a:ext cx="67" cy="73"/>
                    </a:xfrm>
                    <a:prstGeom prst="cube">
                      <a:avLst>
                        <a:gd name="adj" fmla="val 24995"/>
                      </a:avLst>
                    </a:prstGeom>
                    <a:solidFill>
                      <a:srgbClr val="FFFF99"/>
                    </a:solidFill>
                    <a:ln w="12700">
                      <a:solidFill>
                        <a:schemeClr val="bg2"/>
                      </a:solidFill>
                      <a:miter lim="800000"/>
                      <a:headEnd/>
                      <a:tailEnd/>
                    </a:ln>
                  </p:spPr>
                  <p:txBody>
                    <a:bodyPr wrap="none" anchor="ctr"/>
                    <a:lstStyle/>
                    <a:p>
                      <a:endParaRPr lang="es-ES_tradnl"/>
                    </a:p>
                  </p:txBody>
                </p:sp>
                <p:sp>
                  <p:nvSpPr>
                    <p:cNvPr id="292" name="AutoShape 423"/>
                    <p:cNvSpPr>
                      <a:spLocks noChangeArrowheads="1"/>
                    </p:cNvSpPr>
                    <p:nvPr/>
                  </p:nvSpPr>
                  <p:spPr bwMode="auto">
                    <a:xfrm>
                      <a:off x="1857" y="2561"/>
                      <a:ext cx="66" cy="73"/>
                    </a:xfrm>
                    <a:prstGeom prst="cube">
                      <a:avLst>
                        <a:gd name="adj" fmla="val 24995"/>
                      </a:avLst>
                    </a:prstGeom>
                    <a:solidFill>
                      <a:srgbClr val="FFFF99"/>
                    </a:solidFill>
                    <a:ln w="12700">
                      <a:solidFill>
                        <a:schemeClr val="bg2"/>
                      </a:solidFill>
                      <a:miter lim="800000"/>
                      <a:headEnd/>
                      <a:tailEnd/>
                    </a:ln>
                  </p:spPr>
                  <p:txBody>
                    <a:bodyPr wrap="none" anchor="ctr"/>
                    <a:lstStyle/>
                    <a:p>
                      <a:endParaRPr lang="es-ES_tradnl"/>
                    </a:p>
                  </p:txBody>
                </p:sp>
              </p:grpSp>
            </p:grpSp>
            <p:grpSp>
              <p:nvGrpSpPr>
                <p:cNvPr id="282" name="Group 424"/>
                <p:cNvGrpSpPr>
                  <a:grpSpLocks/>
                </p:cNvGrpSpPr>
                <p:nvPr/>
              </p:nvGrpSpPr>
              <p:grpSpPr bwMode="auto">
                <a:xfrm>
                  <a:off x="1656" y="2585"/>
                  <a:ext cx="247" cy="72"/>
                  <a:chOff x="1656" y="2585"/>
                  <a:chExt cx="247" cy="72"/>
                </a:xfrm>
              </p:grpSpPr>
              <p:grpSp>
                <p:nvGrpSpPr>
                  <p:cNvPr id="283" name="Group 425"/>
                  <p:cNvGrpSpPr>
                    <a:grpSpLocks/>
                  </p:cNvGrpSpPr>
                  <p:nvPr/>
                </p:nvGrpSpPr>
                <p:grpSpPr bwMode="auto">
                  <a:xfrm>
                    <a:off x="1656" y="2585"/>
                    <a:ext cx="127" cy="72"/>
                    <a:chOff x="1656" y="2585"/>
                    <a:chExt cx="127" cy="72"/>
                  </a:xfrm>
                </p:grpSpPr>
                <p:sp>
                  <p:nvSpPr>
                    <p:cNvPr id="287" name="AutoShape 426"/>
                    <p:cNvSpPr>
                      <a:spLocks noChangeArrowheads="1"/>
                    </p:cNvSpPr>
                    <p:nvPr/>
                  </p:nvSpPr>
                  <p:spPr bwMode="auto">
                    <a:xfrm>
                      <a:off x="1656" y="2585"/>
                      <a:ext cx="67" cy="72"/>
                    </a:xfrm>
                    <a:prstGeom prst="cube">
                      <a:avLst>
                        <a:gd name="adj" fmla="val 24995"/>
                      </a:avLst>
                    </a:prstGeom>
                    <a:solidFill>
                      <a:srgbClr val="FFFF99"/>
                    </a:solidFill>
                    <a:ln w="12700">
                      <a:solidFill>
                        <a:schemeClr val="bg2"/>
                      </a:solidFill>
                      <a:miter lim="800000"/>
                      <a:headEnd/>
                      <a:tailEnd/>
                    </a:ln>
                  </p:spPr>
                  <p:txBody>
                    <a:bodyPr wrap="none" anchor="ctr"/>
                    <a:lstStyle/>
                    <a:p>
                      <a:endParaRPr lang="es-ES_tradnl"/>
                    </a:p>
                  </p:txBody>
                </p:sp>
                <p:sp>
                  <p:nvSpPr>
                    <p:cNvPr id="288" name="AutoShape 427"/>
                    <p:cNvSpPr>
                      <a:spLocks noChangeArrowheads="1"/>
                    </p:cNvSpPr>
                    <p:nvPr/>
                  </p:nvSpPr>
                  <p:spPr bwMode="auto">
                    <a:xfrm>
                      <a:off x="1717" y="2585"/>
                      <a:ext cx="66" cy="72"/>
                    </a:xfrm>
                    <a:prstGeom prst="cube">
                      <a:avLst>
                        <a:gd name="adj" fmla="val 24995"/>
                      </a:avLst>
                    </a:prstGeom>
                    <a:solidFill>
                      <a:srgbClr val="FFFF99"/>
                    </a:solidFill>
                    <a:ln w="12700">
                      <a:solidFill>
                        <a:schemeClr val="bg2"/>
                      </a:solidFill>
                      <a:miter lim="800000"/>
                      <a:headEnd/>
                      <a:tailEnd/>
                    </a:ln>
                  </p:spPr>
                  <p:txBody>
                    <a:bodyPr wrap="none" anchor="ctr"/>
                    <a:lstStyle/>
                    <a:p>
                      <a:endParaRPr lang="es-ES_tradnl"/>
                    </a:p>
                  </p:txBody>
                </p:sp>
              </p:grpSp>
              <p:grpSp>
                <p:nvGrpSpPr>
                  <p:cNvPr id="284" name="Group 428"/>
                  <p:cNvGrpSpPr>
                    <a:grpSpLocks/>
                  </p:cNvGrpSpPr>
                  <p:nvPr/>
                </p:nvGrpSpPr>
                <p:grpSpPr bwMode="auto">
                  <a:xfrm>
                    <a:off x="1776" y="2585"/>
                    <a:ext cx="127" cy="72"/>
                    <a:chOff x="1776" y="2585"/>
                    <a:chExt cx="127" cy="72"/>
                  </a:xfrm>
                </p:grpSpPr>
                <p:sp>
                  <p:nvSpPr>
                    <p:cNvPr id="285" name="AutoShape 429"/>
                    <p:cNvSpPr>
                      <a:spLocks noChangeArrowheads="1"/>
                    </p:cNvSpPr>
                    <p:nvPr/>
                  </p:nvSpPr>
                  <p:spPr bwMode="auto">
                    <a:xfrm>
                      <a:off x="1776" y="2585"/>
                      <a:ext cx="66" cy="72"/>
                    </a:xfrm>
                    <a:prstGeom prst="cube">
                      <a:avLst>
                        <a:gd name="adj" fmla="val 24995"/>
                      </a:avLst>
                    </a:prstGeom>
                    <a:solidFill>
                      <a:srgbClr val="FFFF99"/>
                    </a:solidFill>
                    <a:ln w="12700">
                      <a:solidFill>
                        <a:schemeClr val="bg2"/>
                      </a:solidFill>
                      <a:miter lim="800000"/>
                      <a:headEnd/>
                      <a:tailEnd/>
                    </a:ln>
                  </p:spPr>
                  <p:txBody>
                    <a:bodyPr wrap="none" anchor="ctr"/>
                    <a:lstStyle/>
                    <a:p>
                      <a:endParaRPr lang="es-ES_tradnl"/>
                    </a:p>
                  </p:txBody>
                </p:sp>
                <p:sp>
                  <p:nvSpPr>
                    <p:cNvPr id="286" name="AutoShape 430"/>
                    <p:cNvSpPr>
                      <a:spLocks noChangeArrowheads="1"/>
                    </p:cNvSpPr>
                    <p:nvPr/>
                  </p:nvSpPr>
                  <p:spPr bwMode="auto">
                    <a:xfrm>
                      <a:off x="1836" y="2585"/>
                      <a:ext cx="67" cy="72"/>
                    </a:xfrm>
                    <a:prstGeom prst="cube">
                      <a:avLst>
                        <a:gd name="adj" fmla="val 24995"/>
                      </a:avLst>
                    </a:prstGeom>
                    <a:solidFill>
                      <a:srgbClr val="FFFF99"/>
                    </a:solidFill>
                    <a:ln w="12700">
                      <a:solidFill>
                        <a:schemeClr val="bg2"/>
                      </a:solidFill>
                      <a:miter lim="800000"/>
                      <a:headEnd/>
                      <a:tailEnd/>
                    </a:ln>
                  </p:spPr>
                  <p:txBody>
                    <a:bodyPr wrap="none" anchor="ctr"/>
                    <a:lstStyle/>
                    <a:p>
                      <a:endParaRPr lang="es-ES_tradnl"/>
                    </a:p>
                  </p:txBody>
                </p:sp>
              </p:grpSp>
            </p:grpSp>
          </p:grpSp>
          <p:grpSp>
            <p:nvGrpSpPr>
              <p:cNvPr id="250" name="Group 431"/>
              <p:cNvGrpSpPr>
                <a:grpSpLocks/>
              </p:cNvGrpSpPr>
              <p:nvPr/>
            </p:nvGrpSpPr>
            <p:grpSpPr bwMode="auto">
              <a:xfrm>
                <a:off x="1656" y="2452"/>
                <a:ext cx="308" cy="141"/>
                <a:chOff x="1656" y="2452"/>
                <a:chExt cx="308" cy="141"/>
              </a:xfrm>
            </p:grpSpPr>
            <p:grpSp>
              <p:nvGrpSpPr>
                <p:cNvPr id="251" name="Group 432"/>
                <p:cNvGrpSpPr>
                  <a:grpSpLocks/>
                </p:cNvGrpSpPr>
                <p:nvPr/>
              </p:nvGrpSpPr>
              <p:grpSpPr bwMode="auto">
                <a:xfrm>
                  <a:off x="1717" y="2452"/>
                  <a:ext cx="247" cy="72"/>
                  <a:chOff x="1717" y="2452"/>
                  <a:chExt cx="247" cy="72"/>
                </a:xfrm>
              </p:grpSpPr>
              <p:grpSp>
                <p:nvGrpSpPr>
                  <p:cNvPr id="273" name="Group 433"/>
                  <p:cNvGrpSpPr>
                    <a:grpSpLocks/>
                  </p:cNvGrpSpPr>
                  <p:nvPr/>
                </p:nvGrpSpPr>
                <p:grpSpPr bwMode="auto">
                  <a:xfrm>
                    <a:off x="1717" y="2452"/>
                    <a:ext cx="127" cy="72"/>
                    <a:chOff x="1717" y="2452"/>
                    <a:chExt cx="127" cy="72"/>
                  </a:xfrm>
                </p:grpSpPr>
                <p:sp>
                  <p:nvSpPr>
                    <p:cNvPr id="277" name="AutoShape 434"/>
                    <p:cNvSpPr>
                      <a:spLocks noChangeArrowheads="1"/>
                    </p:cNvSpPr>
                    <p:nvPr/>
                  </p:nvSpPr>
                  <p:spPr bwMode="auto">
                    <a:xfrm>
                      <a:off x="1717" y="2452"/>
                      <a:ext cx="67" cy="72"/>
                    </a:xfrm>
                    <a:prstGeom prst="cube">
                      <a:avLst>
                        <a:gd name="adj" fmla="val 24995"/>
                      </a:avLst>
                    </a:prstGeom>
                    <a:solidFill>
                      <a:srgbClr val="FFFF99"/>
                    </a:solidFill>
                    <a:ln w="12700">
                      <a:solidFill>
                        <a:schemeClr val="bg2"/>
                      </a:solidFill>
                      <a:miter lim="800000"/>
                      <a:headEnd/>
                      <a:tailEnd/>
                    </a:ln>
                  </p:spPr>
                  <p:txBody>
                    <a:bodyPr wrap="none" anchor="ctr"/>
                    <a:lstStyle/>
                    <a:p>
                      <a:endParaRPr lang="es-ES_tradnl"/>
                    </a:p>
                  </p:txBody>
                </p:sp>
                <p:sp>
                  <p:nvSpPr>
                    <p:cNvPr id="278" name="AutoShape 435"/>
                    <p:cNvSpPr>
                      <a:spLocks noChangeArrowheads="1"/>
                    </p:cNvSpPr>
                    <p:nvPr/>
                  </p:nvSpPr>
                  <p:spPr bwMode="auto">
                    <a:xfrm>
                      <a:off x="1778" y="2452"/>
                      <a:ext cx="66" cy="72"/>
                    </a:xfrm>
                    <a:prstGeom prst="cube">
                      <a:avLst>
                        <a:gd name="adj" fmla="val 24995"/>
                      </a:avLst>
                    </a:prstGeom>
                    <a:solidFill>
                      <a:srgbClr val="FFFF99"/>
                    </a:solidFill>
                    <a:ln w="12700">
                      <a:solidFill>
                        <a:schemeClr val="bg2"/>
                      </a:solidFill>
                      <a:miter lim="800000"/>
                      <a:headEnd/>
                      <a:tailEnd/>
                    </a:ln>
                  </p:spPr>
                  <p:txBody>
                    <a:bodyPr wrap="none" anchor="ctr"/>
                    <a:lstStyle/>
                    <a:p>
                      <a:endParaRPr lang="es-ES_tradnl"/>
                    </a:p>
                  </p:txBody>
                </p:sp>
              </p:grpSp>
              <p:grpSp>
                <p:nvGrpSpPr>
                  <p:cNvPr id="274" name="Group 436"/>
                  <p:cNvGrpSpPr>
                    <a:grpSpLocks/>
                  </p:cNvGrpSpPr>
                  <p:nvPr/>
                </p:nvGrpSpPr>
                <p:grpSpPr bwMode="auto">
                  <a:xfrm>
                    <a:off x="1837" y="2452"/>
                    <a:ext cx="127" cy="72"/>
                    <a:chOff x="1837" y="2452"/>
                    <a:chExt cx="127" cy="72"/>
                  </a:xfrm>
                </p:grpSpPr>
                <p:sp>
                  <p:nvSpPr>
                    <p:cNvPr id="275" name="AutoShape 437"/>
                    <p:cNvSpPr>
                      <a:spLocks noChangeArrowheads="1"/>
                    </p:cNvSpPr>
                    <p:nvPr/>
                  </p:nvSpPr>
                  <p:spPr bwMode="auto">
                    <a:xfrm>
                      <a:off x="1837" y="2452"/>
                      <a:ext cx="66" cy="72"/>
                    </a:xfrm>
                    <a:prstGeom prst="cube">
                      <a:avLst>
                        <a:gd name="adj" fmla="val 24995"/>
                      </a:avLst>
                    </a:prstGeom>
                    <a:solidFill>
                      <a:srgbClr val="FFFF99"/>
                    </a:solidFill>
                    <a:ln w="12700">
                      <a:solidFill>
                        <a:schemeClr val="bg2"/>
                      </a:solidFill>
                      <a:miter lim="800000"/>
                      <a:headEnd/>
                      <a:tailEnd/>
                    </a:ln>
                  </p:spPr>
                  <p:txBody>
                    <a:bodyPr wrap="none" anchor="ctr"/>
                    <a:lstStyle/>
                    <a:p>
                      <a:endParaRPr lang="es-ES_tradnl"/>
                    </a:p>
                  </p:txBody>
                </p:sp>
                <p:sp>
                  <p:nvSpPr>
                    <p:cNvPr id="276" name="AutoShape 438"/>
                    <p:cNvSpPr>
                      <a:spLocks noChangeArrowheads="1"/>
                    </p:cNvSpPr>
                    <p:nvPr/>
                  </p:nvSpPr>
                  <p:spPr bwMode="auto">
                    <a:xfrm>
                      <a:off x="1897" y="2452"/>
                      <a:ext cx="67" cy="72"/>
                    </a:xfrm>
                    <a:prstGeom prst="cube">
                      <a:avLst>
                        <a:gd name="adj" fmla="val 24995"/>
                      </a:avLst>
                    </a:prstGeom>
                    <a:solidFill>
                      <a:srgbClr val="FFFF99"/>
                    </a:solidFill>
                    <a:ln w="12700">
                      <a:solidFill>
                        <a:schemeClr val="bg2"/>
                      </a:solidFill>
                      <a:miter lim="800000"/>
                      <a:headEnd/>
                      <a:tailEnd/>
                    </a:ln>
                  </p:spPr>
                  <p:txBody>
                    <a:bodyPr wrap="none" anchor="ctr"/>
                    <a:lstStyle/>
                    <a:p>
                      <a:endParaRPr lang="es-ES_tradnl"/>
                    </a:p>
                  </p:txBody>
                </p:sp>
              </p:grpSp>
            </p:grpSp>
            <p:grpSp>
              <p:nvGrpSpPr>
                <p:cNvPr id="252" name="Group 439"/>
                <p:cNvGrpSpPr>
                  <a:grpSpLocks/>
                </p:cNvGrpSpPr>
                <p:nvPr/>
              </p:nvGrpSpPr>
              <p:grpSpPr bwMode="auto">
                <a:xfrm>
                  <a:off x="1697" y="2475"/>
                  <a:ext cx="246" cy="72"/>
                  <a:chOff x="1697" y="2475"/>
                  <a:chExt cx="246" cy="72"/>
                </a:xfrm>
              </p:grpSpPr>
              <p:grpSp>
                <p:nvGrpSpPr>
                  <p:cNvPr id="267" name="Group 440"/>
                  <p:cNvGrpSpPr>
                    <a:grpSpLocks/>
                  </p:cNvGrpSpPr>
                  <p:nvPr/>
                </p:nvGrpSpPr>
                <p:grpSpPr bwMode="auto">
                  <a:xfrm>
                    <a:off x="1697" y="2475"/>
                    <a:ext cx="127" cy="72"/>
                    <a:chOff x="1697" y="2475"/>
                    <a:chExt cx="127" cy="72"/>
                  </a:xfrm>
                </p:grpSpPr>
                <p:sp>
                  <p:nvSpPr>
                    <p:cNvPr id="271" name="AutoShape 441"/>
                    <p:cNvSpPr>
                      <a:spLocks noChangeArrowheads="1"/>
                    </p:cNvSpPr>
                    <p:nvPr/>
                  </p:nvSpPr>
                  <p:spPr bwMode="auto">
                    <a:xfrm>
                      <a:off x="1697" y="2475"/>
                      <a:ext cx="66" cy="72"/>
                    </a:xfrm>
                    <a:prstGeom prst="cube">
                      <a:avLst>
                        <a:gd name="adj" fmla="val 24995"/>
                      </a:avLst>
                    </a:prstGeom>
                    <a:solidFill>
                      <a:srgbClr val="FFFF99"/>
                    </a:solidFill>
                    <a:ln w="12700">
                      <a:solidFill>
                        <a:schemeClr val="bg2"/>
                      </a:solidFill>
                      <a:miter lim="800000"/>
                      <a:headEnd/>
                      <a:tailEnd/>
                    </a:ln>
                  </p:spPr>
                  <p:txBody>
                    <a:bodyPr wrap="none" anchor="ctr"/>
                    <a:lstStyle/>
                    <a:p>
                      <a:endParaRPr lang="es-ES_tradnl"/>
                    </a:p>
                  </p:txBody>
                </p:sp>
                <p:sp>
                  <p:nvSpPr>
                    <p:cNvPr id="272" name="AutoShape 442"/>
                    <p:cNvSpPr>
                      <a:spLocks noChangeArrowheads="1"/>
                    </p:cNvSpPr>
                    <p:nvPr/>
                  </p:nvSpPr>
                  <p:spPr bwMode="auto">
                    <a:xfrm>
                      <a:off x="1757" y="2475"/>
                      <a:ext cx="67" cy="72"/>
                    </a:xfrm>
                    <a:prstGeom prst="cube">
                      <a:avLst>
                        <a:gd name="adj" fmla="val 24995"/>
                      </a:avLst>
                    </a:prstGeom>
                    <a:solidFill>
                      <a:srgbClr val="FFFF99"/>
                    </a:solidFill>
                    <a:ln w="12700">
                      <a:solidFill>
                        <a:schemeClr val="bg2"/>
                      </a:solidFill>
                      <a:miter lim="800000"/>
                      <a:headEnd/>
                      <a:tailEnd/>
                    </a:ln>
                  </p:spPr>
                  <p:txBody>
                    <a:bodyPr wrap="none" anchor="ctr"/>
                    <a:lstStyle/>
                    <a:p>
                      <a:endParaRPr lang="es-ES_tradnl"/>
                    </a:p>
                  </p:txBody>
                </p:sp>
              </p:grpSp>
              <p:grpSp>
                <p:nvGrpSpPr>
                  <p:cNvPr id="268" name="Group 443"/>
                  <p:cNvGrpSpPr>
                    <a:grpSpLocks/>
                  </p:cNvGrpSpPr>
                  <p:nvPr/>
                </p:nvGrpSpPr>
                <p:grpSpPr bwMode="auto">
                  <a:xfrm>
                    <a:off x="1816" y="2475"/>
                    <a:ext cx="127" cy="72"/>
                    <a:chOff x="1816" y="2475"/>
                    <a:chExt cx="127" cy="72"/>
                  </a:xfrm>
                </p:grpSpPr>
                <p:sp>
                  <p:nvSpPr>
                    <p:cNvPr id="269" name="AutoShape 444"/>
                    <p:cNvSpPr>
                      <a:spLocks noChangeArrowheads="1"/>
                    </p:cNvSpPr>
                    <p:nvPr/>
                  </p:nvSpPr>
                  <p:spPr bwMode="auto">
                    <a:xfrm>
                      <a:off x="1816" y="2475"/>
                      <a:ext cx="67" cy="72"/>
                    </a:xfrm>
                    <a:prstGeom prst="cube">
                      <a:avLst>
                        <a:gd name="adj" fmla="val 24995"/>
                      </a:avLst>
                    </a:prstGeom>
                    <a:solidFill>
                      <a:srgbClr val="FFFF99"/>
                    </a:solidFill>
                    <a:ln w="12700">
                      <a:solidFill>
                        <a:schemeClr val="bg2"/>
                      </a:solidFill>
                      <a:miter lim="800000"/>
                      <a:headEnd/>
                      <a:tailEnd/>
                    </a:ln>
                  </p:spPr>
                  <p:txBody>
                    <a:bodyPr wrap="none" anchor="ctr"/>
                    <a:lstStyle/>
                    <a:p>
                      <a:endParaRPr lang="es-ES_tradnl"/>
                    </a:p>
                  </p:txBody>
                </p:sp>
                <p:sp>
                  <p:nvSpPr>
                    <p:cNvPr id="270" name="AutoShape 445"/>
                    <p:cNvSpPr>
                      <a:spLocks noChangeArrowheads="1"/>
                    </p:cNvSpPr>
                    <p:nvPr/>
                  </p:nvSpPr>
                  <p:spPr bwMode="auto">
                    <a:xfrm>
                      <a:off x="1877" y="2475"/>
                      <a:ext cx="66" cy="72"/>
                    </a:xfrm>
                    <a:prstGeom prst="cube">
                      <a:avLst>
                        <a:gd name="adj" fmla="val 24995"/>
                      </a:avLst>
                    </a:prstGeom>
                    <a:solidFill>
                      <a:srgbClr val="FFFF99"/>
                    </a:solidFill>
                    <a:ln w="12700">
                      <a:solidFill>
                        <a:schemeClr val="bg2"/>
                      </a:solidFill>
                      <a:miter lim="800000"/>
                      <a:headEnd/>
                      <a:tailEnd/>
                    </a:ln>
                  </p:spPr>
                  <p:txBody>
                    <a:bodyPr wrap="none" anchor="ctr"/>
                    <a:lstStyle/>
                    <a:p>
                      <a:endParaRPr lang="es-ES_tradnl"/>
                    </a:p>
                  </p:txBody>
                </p:sp>
              </p:grpSp>
            </p:grpSp>
            <p:grpSp>
              <p:nvGrpSpPr>
                <p:cNvPr id="253" name="Group 446"/>
                <p:cNvGrpSpPr>
                  <a:grpSpLocks/>
                </p:cNvGrpSpPr>
                <p:nvPr/>
              </p:nvGrpSpPr>
              <p:grpSpPr bwMode="auto">
                <a:xfrm>
                  <a:off x="1677" y="2498"/>
                  <a:ext cx="246" cy="72"/>
                  <a:chOff x="1677" y="2498"/>
                  <a:chExt cx="246" cy="72"/>
                </a:xfrm>
              </p:grpSpPr>
              <p:grpSp>
                <p:nvGrpSpPr>
                  <p:cNvPr id="261" name="Group 447"/>
                  <p:cNvGrpSpPr>
                    <a:grpSpLocks/>
                  </p:cNvGrpSpPr>
                  <p:nvPr/>
                </p:nvGrpSpPr>
                <p:grpSpPr bwMode="auto">
                  <a:xfrm>
                    <a:off x="1677" y="2498"/>
                    <a:ext cx="127" cy="72"/>
                    <a:chOff x="1677" y="2498"/>
                    <a:chExt cx="127" cy="72"/>
                  </a:xfrm>
                </p:grpSpPr>
                <p:sp>
                  <p:nvSpPr>
                    <p:cNvPr id="265" name="AutoShape 448"/>
                    <p:cNvSpPr>
                      <a:spLocks noChangeArrowheads="1"/>
                    </p:cNvSpPr>
                    <p:nvPr/>
                  </p:nvSpPr>
                  <p:spPr bwMode="auto">
                    <a:xfrm>
                      <a:off x="1677" y="2498"/>
                      <a:ext cx="66" cy="72"/>
                    </a:xfrm>
                    <a:prstGeom prst="cube">
                      <a:avLst>
                        <a:gd name="adj" fmla="val 24995"/>
                      </a:avLst>
                    </a:prstGeom>
                    <a:solidFill>
                      <a:srgbClr val="FFFF99"/>
                    </a:solidFill>
                    <a:ln w="12700">
                      <a:solidFill>
                        <a:schemeClr val="bg2"/>
                      </a:solidFill>
                      <a:miter lim="800000"/>
                      <a:headEnd/>
                      <a:tailEnd/>
                    </a:ln>
                  </p:spPr>
                  <p:txBody>
                    <a:bodyPr wrap="none" anchor="ctr"/>
                    <a:lstStyle/>
                    <a:p>
                      <a:endParaRPr lang="es-ES_tradnl"/>
                    </a:p>
                  </p:txBody>
                </p:sp>
                <p:sp>
                  <p:nvSpPr>
                    <p:cNvPr id="266" name="AutoShape 449"/>
                    <p:cNvSpPr>
                      <a:spLocks noChangeArrowheads="1"/>
                    </p:cNvSpPr>
                    <p:nvPr/>
                  </p:nvSpPr>
                  <p:spPr bwMode="auto">
                    <a:xfrm>
                      <a:off x="1737" y="2498"/>
                      <a:ext cx="67" cy="72"/>
                    </a:xfrm>
                    <a:prstGeom prst="cube">
                      <a:avLst>
                        <a:gd name="adj" fmla="val 24995"/>
                      </a:avLst>
                    </a:prstGeom>
                    <a:solidFill>
                      <a:srgbClr val="FFFF99"/>
                    </a:solidFill>
                    <a:ln w="12700">
                      <a:solidFill>
                        <a:schemeClr val="bg2"/>
                      </a:solidFill>
                      <a:miter lim="800000"/>
                      <a:headEnd/>
                      <a:tailEnd/>
                    </a:ln>
                  </p:spPr>
                  <p:txBody>
                    <a:bodyPr wrap="none" anchor="ctr"/>
                    <a:lstStyle/>
                    <a:p>
                      <a:endParaRPr lang="es-ES_tradnl"/>
                    </a:p>
                  </p:txBody>
                </p:sp>
              </p:grpSp>
              <p:grpSp>
                <p:nvGrpSpPr>
                  <p:cNvPr id="262" name="Group 450"/>
                  <p:cNvGrpSpPr>
                    <a:grpSpLocks/>
                  </p:cNvGrpSpPr>
                  <p:nvPr/>
                </p:nvGrpSpPr>
                <p:grpSpPr bwMode="auto">
                  <a:xfrm>
                    <a:off x="1796" y="2498"/>
                    <a:ext cx="127" cy="72"/>
                    <a:chOff x="1796" y="2498"/>
                    <a:chExt cx="127" cy="72"/>
                  </a:xfrm>
                </p:grpSpPr>
                <p:sp>
                  <p:nvSpPr>
                    <p:cNvPr id="263" name="AutoShape 451"/>
                    <p:cNvSpPr>
                      <a:spLocks noChangeArrowheads="1"/>
                    </p:cNvSpPr>
                    <p:nvPr/>
                  </p:nvSpPr>
                  <p:spPr bwMode="auto">
                    <a:xfrm>
                      <a:off x="1796" y="2498"/>
                      <a:ext cx="67" cy="72"/>
                    </a:xfrm>
                    <a:prstGeom prst="cube">
                      <a:avLst>
                        <a:gd name="adj" fmla="val 24995"/>
                      </a:avLst>
                    </a:prstGeom>
                    <a:solidFill>
                      <a:srgbClr val="FFFF99"/>
                    </a:solidFill>
                    <a:ln w="12700">
                      <a:solidFill>
                        <a:schemeClr val="bg2"/>
                      </a:solidFill>
                      <a:miter lim="800000"/>
                      <a:headEnd/>
                      <a:tailEnd/>
                    </a:ln>
                  </p:spPr>
                  <p:txBody>
                    <a:bodyPr wrap="none" anchor="ctr"/>
                    <a:lstStyle/>
                    <a:p>
                      <a:endParaRPr lang="es-ES_tradnl"/>
                    </a:p>
                  </p:txBody>
                </p:sp>
                <p:sp>
                  <p:nvSpPr>
                    <p:cNvPr id="264" name="AutoShape 452"/>
                    <p:cNvSpPr>
                      <a:spLocks noChangeArrowheads="1"/>
                    </p:cNvSpPr>
                    <p:nvPr/>
                  </p:nvSpPr>
                  <p:spPr bwMode="auto">
                    <a:xfrm>
                      <a:off x="1857" y="2498"/>
                      <a:ext cx="66" cy="72"/>
                    </a:xfrm>
                    <a:prstGeom prst="cube">
                      <a:avLst>
                        <a:gd name="adj" fmla="val 24995"/>
                      </a:avLst>
                    </a:prstGeom>
                    <a:solidFill>
                      <a:srgbClr val="FFFF99"/>
                    </a:solidFill>
                    <a:ln w="12700">
                      <a:solidFill>
                        <a:schemeClr val="bg2"/>
                      </a:solidFill>
                      <a:miter lim="800000"/>
                      <a:headEnd/>
                      <a:tailEnd/>
                    </a:ln>
                  </p:spPr>
                  <p:txBody>
                    <a:bodyPr wrap="none" anchor="ctr"/>
                    <a:lstStyle/>
                    <a:p>
                      <a:endParaRPr lang="es-ES_tradnl"/>
                    </a:p>
                  </p:txBody>
                </p:sp>
              </p:grpSp>
            </p:grpSp>
            <p:grpSp>
              <p:nvGrpSpPr>
                <p:cNvPr id="254" name="Group 453"/>
                <p:cNvGrpSpPr>
                  <a:grpSpLocks/>
                </p:cNvGrpSpPr>
                <p:nvPr/>
              </p:nvGrpSpPr>
              <p:grpSpPr bwMode="auto">
                <a:xfrm>
                  <a:off x="1656" y="2521"/>
                  <a:ext cx="247" cy="72"/>
                  <a:chOff x="1656" y="2521"/>
                  <a:chExt cx="247" cy="72"/>
                </a:xfrm>
              </p:grpSpPr>
              <p:grpSp>
                <p:nvGrpSpPr>
                  <p:cNvPr id="255" name="Group 454"/>
                  <p:cNvGrpSpPr>
                    <a:grpSpLocks/>
                  </p:cNvGrpSpPr>
                  <p:nvPr/>
                </p:nvGrpSpPr>
                <p:grpSpPr bwMode="auto">
                  <a:xfrm>
                    <a:off x="1656" y="2521"/>
                    <a:ext cx="127" cy="72"/>
                    <a:chOff x="1656" y="2521"/>
                    <a:chExt cx="127" cy="72"/>
                  </a:xfrm>
                </p:grpSpPr>
                <p:sp>
                  <p:nvSpPr>
                    <p:cNvPr id="259" name="AutoShape 455"/>
                    <p:cNvSpPr>
                      <a:spLocks noChangeArrowheads="1"/>
                    </p:cNvSpPr>
                    <p:nvPr/>
                  </p:nvSpPr>
                  <p:spPr bwMode="auto">
                    <a:xfrm>
                      <a:off x="1656" y="2521"/>
                      <a:ext cx="67" cy="72"/>
                    </a:xfrm>
                    <a:prstGeom prst="cube">
                      <a:avLst>
                        <a:gd name="adj" fmla="val 24995"/>
                      </a:avLst>
                    </a:prstGeom>
                    <a:solidFill>
                      <a:srgbClr val="FFFF99"/>
                    </a:solidFill>
                    <a:ln w="12700">
                      <a:solidFill>
                        <a:schemeClr val="bg2"/>
                      </a:solidFill>
                      <a:miter lim="800000"/>
                      <a:headEnd/>
                      <a:tailEnd/>
                    </a:ln>
                  </p:spPr>
                  <p:txBody>
                    <a:bodyPr wrap="none" anchor="ctr"/>
                    <a:lstStyle/>
                    <a:p>
                      <a:endParaRPr lang="es-ES_tradnl"/>
                    </a:p>
                  </p:txBody>
                </p:sp>
                <p:sp>
                  <p:nvSpPr>
                    <p:cNvPr id="260" name="AutoShape 456"/>
                    <p:cNvSpPr>
                      <a:spLocks noChangeArrowheads="1"/>
                    </p:cNvSpPr>
                    <p:nvPr/>
                  </p:nvSpPr>
                  <p:spPr bwMode="auto">
                    <a:xfrm>
                      <a:off x="1717" y="2521"/>
                      <a:ext cx="66" cy="72"/>
                    </a:xfrm>
                    <a:prstGeom prst="cube">
                      <a:avLst>
                        <a:gd name="adj" fmla="val 24995"/>
                      </a:avLst>
                    </a:prstGeom>
                    <a:solidFill>
                      <a:srgbClr val="FFFF99"/>
                    </a:solidFill>
                    <a:ln w="12700">
                      <a:solidFill>
                        <a:schemeClr val="bg2"/>
                      </a:solidFill>
                      <a:miter lim="800000"/>
                      <a:headEnd/>
                      <a:tailEnd/>
                    </a:ln>
                  </p:spPr>
                  <p:txBody>
                    <a:bodyPr wrap="none" anchor="ctr"/>
                    <a:lstStyle/>
                    <a:p>
                      <a:endParaRPr lang="es-ES_tradnl"/>
                    </a:p>
                  </p:txBody>
                </p:sp>
              </p:grpSp>
              <p:grpSp>
                <p:nvGrpSpPr>
                  <p:cNvPr id="256" name="Group 457"/>
                  <p:cNvGrpSpPr>
                    <a:grpSpLocks/>
                  </p:cNvGrpSpPr>
                  <p:nvPr/>
                </p:nvGrpSpPr>
                <p:grpSpPr bwMode="auto">
                  <a:xfrm>
                    <a:off x="1776" y="2521"/>
                    <a:ext cx="127" cy="72"/>
                    <a:chOff x="1776" y="2521"/>
                    <a:chExt cx="127" cy="72"/>
                  </a:xfrm>
                </p:grpSpPr>
                <p:sp>
                  <p:nvSpPr>
                    <p:cNvPr id="257" name="AutoShape 458"/>
                    <p:cNvSpPr>
                      <a:spLocks noChangeArrowheads="1"/>
                    </p:cNvSpPr>
                    <p:nvPr/>
                  </p:nvSpPr>
                  <p:spPr bwMode="auto">
                    <a:xfrm>
                      <a:off x="1776" y="2521"/>
                      <a:ext cx="66" cy="72"/>
                    </a:xfrm>
                    <a:prstGeom prst="cube">
                      <a:avLst>
                        <a:gd name="adj" fmla="val 24995"/>
                      </a:avLst>
                    </a:prstGeom>
                    <a:solidFill>
                      <a:srgbClr val="FFFF99"/>
                    </a:solidFill>
                    <a:ln w="12700">
                      <a:solidFill>
                        <a:schemeClr val="bg2"/>
                      </a:solidFill>
                      <a:miter lim="800000"/>
                      <a:headEnd/>
                      <a:tailEnd/>
                    </a:ln>
                  </p:spPr>
                  <p:txBody>
                    <a:bodyPr wrap="none" anchor="ctr"/>
                    <a:lstStyle/>
                    <a:p>
                      <a:endParaRPr lang="es-ES_tradnl"/>
                    </a:p>
                  </p:txBody>
                </p:sp>
                <p:sp>
                  <p:nvSpPr>
                    <p:cNvPr id="258" name="AutoShape 459"/>
                    <p:cNvSpPr>
                      <a:spLocks noChangeArrowheads="1"/>
                    </p:cNvSpPr>
                    <p:nvPr/>
                  </p:nvSpPr>
                  <p:spPr bwMode="auto">
                    <a:xfrm>
                      <a:off x="1836" y="2521"/>
                      <a:ext cx="67" cy="72"/>
                    </a:xfrm>
                    <a:prstGeom prst="cube">
                      <a:avLst>
                        <a:gd name="adj" fmla="val 24995"/>
                      </a:avLst>
                    </a:prstGeom>
                    <a:solidFill>
                      <a:srgbClr val="FFFF99"/>
                    </a:solidFill>
                    <a:ln w="12700">
                      <a:solidFill>
                        <a:schemeClr val="bg2"/>
                      </a:solidFill>
                      <a:miter lim="800000"/>
                      <a:headEnd/>
                      <a:tailEnd/>
                    </a:ln>
                  </p:spPr>
                  <p:txBody>
                    <a:bodyPr wrap="none" anchor="ctr"/>
                    <a:lstStyle/>
                    <a:p>
                      <a:endParaRPr lang="es-ES_tradnl"/>
                    </a:p>
                  </p:txBody>
                </p:sp>
              </p:grpSp>
            </p:grpSp>
          </p:grpSp>
        </p:grpSp>
        <p:grpSp>
          <p:nvGrpSpPr>
            <p:cNvPr id="13" name="Group 460"/>
            <p:cNvGrpSpPr>
              <a:grpSpLocks/>
            </p:cNvGrpSpPr>
            <p:nvPr/>
          </p:nvGrpSpPr>
          <p:grpSpPr bwMode="auto">
            <a:xfrm>
              <a:off x="1992" y="2452"/>
              <a:ext cx="308" cy="330"/>
              <a:chOff x="1992" y="2452"/>
              <a:chExt cx="308" cy="330"/>
            </a:xfrm>
          </p:grpSpPr>
          <p:grpSp>
            <p:nvGrpSpPr>
              <p:cNvPr id="131" name="Group 461"/>
              <p:cNvGrpSpPr>
                <a:grpSpLocks/>
              </p:cNvGrpSpPr>
              <p:nvPr/>
            </p:nvGrpSpPr>
            <p:grpSpPr bwMode="auto">
              <a:xfrm>
                <a:off x="1992" y="2641"/>
                <a:ext cx="308" cy="141"/>
                <a:chOff x="1992" y="2641"/>
                <a:chExt cx="308" cy="141"/>
              </a:xfrm>
            </p:grpSpPr>
            <p:grpSp>
              <p:nvGrpSpPr>
                <p:cNvPr id="219" name="Group 462"/>
                <p:cNvGrpSpPr>
                  <a:grpSpLocks/>
                </p:cNvGrpSpPr>
                <p:nvPr/>
              </p:nvGrpSpPr>
              <p:grpSpPr bwMode="auto">
                <a:xfrm>
                  <a:off x="2053" y="2641"/>
                  <a:ext cx="247" cy="72"/>
                  <a:chOff x="2053" y="2641"/>
                  <a:chExt cx="247" cy="72"/>
                </a:xfrm>
              </p:grpSpPr>
              <p:grpSp>
                <p:nvGrpSpPr>
                  <p:cNvPr id="241" name="Group 463"/>
                  <p:cNvGrpSpPr>
                    <a:grpSpLocks/>
                  </p:cNvGrpSpPr>
                  <p:nvPr/>
                </p:nvGrpSpPr>
                <p:grpSpPr bwMode="auto">
                  <a:xfrm>
                    <a:off x="2053" y="2641"/>
                    <a:ext cx="127" cy="72"/>
                    <a:chOff x="2053" y="2641"/>
                    <a:chExt cx="127" cy="72"/>
                  </a:xfrm>
                </p:grpSpPr>
                <p:sp>
                  <p:nvSpPr>
                    <p:cNvPr id="245" name="AutoShape 464"/>
                    <p:cNvSpPr>
                      <a:spLocks noChangeArrowheads="1"/>
                    </p:cNvSpPr>
                    <p:nvPr/>
                  </p:nvSpPr>
                  <p:spPr bwMode="auto">
                    <a:xfrm>
                      <a:off x="2053" y="2641"/>
                      <a:ext cx="67" cy="72"/>
                    </a:xfrm>
                    <a:prstGeom prst="cube">
                      <a:avLst>
                        <a:gd name="adj" fmla="val 24995"/>
                      </a:avLst>
                    </a:prstGeom>
                    <a:solidFill>
                      <a:srgbClr val="FFFF99"/>
                    </a:solidFill>
                    <a:ln w="12700">
                      <a:solidFill>
                        <a:schemeClr val="bg2"/>
                      </a:solidFill>
                      <a:miter lim="800000"/>
                      <a:headEnd/>
                      <a:tailEnd/>
                    </a:ln>
                  </p:spPr>
                  <p:txBody>
                    <a:bodyPr wrap="none" anchor="ctr"/>
                    <a:lstStyle/>
                    <a:p>
                      <a:endParaRPr lang="es-ES_tradnl"/>
                    </a:p>
                  </p:txBody>
                </p:sp>
                <p:sp>
                  <p:nvSpPr>
                    <p:cNvPr id="246" name="AutoShape 465"/>
                    <p:cNvSpPr>
                      <a:spLocks noChangeArrowheads="1"/>
                    </p:cNvSpPr>
                    <p:nvPr/>
                  </p:nvSpPr>
                  <p:spPr bwMode="auto">
                    <a:xfrm>
                      <a:off x="2114" y="2641"/>
                      <a:ext cx="66" cy="72"/>
                    </a:xfrm>
                    <a:prstGeom prst="cube">
                      <a:avLst>
                        <a:gd name="adj" fmla="val 24995"/>
                      </a:avLst>
                    </a:prstGeom>
                    <a:solidFill>
                      <a:srgbClr val="FFFF99"/>
                    </a:solidFill>
                    <a:ln w="12700">
                      <a:solidFill>
                        <a:schemeClr val="bg2"/>
                      </a:solidFill>
                      <a:miter lim="800000"/>
                      <a:headEnd/>
                      <a:tailEnd/>
                    </a:ln>
                  </p:spPr>
                  <p:txBody>
                    <a:bodyPr wrap="none" anchor="ctr"/>
                    <a:lstStyle/>
                    <a:p>
                      <a:endParaRPr lang="es-ES_tradnl"/>
                    </a:p>
                  </p:txBody>
                </p:sp>
              </p:grpSp>
              <p:grpSp>
                <p:nvGrpSpPr>
                  <p:cNvPr id="242" name="Group 466"/>
                  <p:cNvGrpSpPr>
                    <a:grpSpLocks/>
                  </p:cNvGrpSpPr>
                  <p:nvPr/>
                </p:nvGrpSpPr>
                <p:grpSpPr bwMode="auto">
                  <a:xfrm>
                    <a:off x="2173" y="2641"/>
                    <a:ext cx="127" cy="72"/>
                    <a:chOff x="2173" y="2641"/>
                    <a:chExt cx="127" cy="72"/>
                  </a:xfrm>
                </p:grpSpPr>
                <p:sp>
                  <p:nvSpPr>
                    <p:cNvPr id="243" name="AutoShape 467"/>
                    <p:cNvSpPr>
                      <a:spLocks noChangeArrowheads="1"/>
                    </p:cNvSpPr>
                    <p:nvPr/>
                  </p:nvSpPr>
                  <p:spPr bwMode="auto">
                    <a:xfrm>
                      <a:off x="2173" y="2641"/>
                      <a:ext cx="66" cy="72"/>
                    </a:xfrm>
                    <a:prstGeom prst="cube">
                      <a:avLst>
                        <a:gd name="adj" fmla="val 24995"/>
                      </a:avLst>
                    </a:prstGeom>
                    <a:solidFill>
                      <a:srgbClr val="FFFF99"/>
                    </a:solidFill>
                    <a:ln w="12700">
                      <a:solidFill>
                        <a:schemeClr val="bg2"/>
                      </a:solidFill>
                      <a:miter lim="800000"/>
                      <a:headEnd/>
                      <a:tailEnd/>
                    </a:ln>
                  </p:spPr>
                  <p:txBody>
                    <a:bodyPr wrap="none" anchor="ctr"/>
                    <a:lstStyle/>
                    <a:p>
                      <a:endParaRPr lang="es-ES_tradnl"/>
                    </a:p>
                  </p:txBody>
                </p:sp>
                <p:sp>
                  <p:nvSpPr>
                    <p:cNvPr id="244" name="AutoShape 468"/>
                    <p:cNvSpPr>
                      <a:spLocks noChangeArrowheads="1"/>
                    </p:cNvSpPr>
                    <p:nvPr/>
                  </p:nvSpPr>
                  <p:spPr bwMode="auto">
                    <a:xfrm>
                      <a:off x="2233" y="2641"/>
                      <a:ext cx="67" cy="72"/>
                    </a:xfrm>
                    <a:prstGeom prst="cube">
                      <a:avLst>
                        <a:gd name="adj" fmla="val 24995"/>
                      </a:avLst>
                    </a:prstGeom>
                    <a:solidFill>
                      <a:srgbClr val="FFFF99"/>
                    </a:solidFill>
                    <a:ln w="12700">
                      <a:solidFill>
                        <a:schemeClr val="bg2"/>
                      </a:solidFill>
                      <a:miter lim="800000"/>
                      <a:headEnd/>
                      <a:tailEnd/>
                    </a:ln>
                  </p:spPr>
                  <p:txBody>
                    <a:bodyPr wrap="none" anchor="ctr"/>
                    <a:lstStyle/>
                    <a:p>
                      <a:endParaRPr lang="es-ES_tradnl"/>
                    </a:p>
                  </p:txBody>
                </p:sp>
              </p:grpSp>
            </p:grpSp>
            <p:grpSp>
              <p:nvGrpSpPr>
                <p:cNvPr id="220" name="Group 469"/>
                <p:cNvGrpSpPr>
                  <a:grpSpLocks/>
                </p:cNvGrpSpPr>
                <p:nvPr/>
              </p:nvGrpSpPr>
              <p:grpSpPr bwMode="auto">
                <a:xfrm>
                  <a:off x="2033" y="2664"/>
                  <a:ext cx="246" cy="72"/>
                  <a:chOff x="2033" y="2664"/>
                  <a:chExt cx="246" cy="72"/>
                </a:xfrm>
              </p:grpSpPr>
              <p:grpSp>
                <p:nvGrpSpPr>
                  <p:cNvPr id="235" name="Group 470"/>
                  <p:cNvGrpSpPr>
                    <a:grpSpLocks/>
                  </p:cNvGrpSpPr>
                  <p:nvPr/>
                </p:nvGrpSpPr>
                <p:grpSpPr bwMode="auto">
                  <a:xfrm>
                    <a:off x="2033" y="2664"/>
                    <a:ext cx="127" cy="72"/>
                    <a:chOff x="2033" y="2664"/>
                    <a:chExt cx="127" cy="72"/>
                  </a:xfrm>
                </p:grpSpPr>
                <p:sp>
                  <p:nvSpPr>
                    <p:cNvPr id="239" name="AutoShape 471"/>
                    <p:cNvSpPr>
                      <a:spLocks noChangeArrowheads="1"/>
                    </p:cNvSpPr>
                    <p:nvPr/>
                  </p:nvSpPr>
                  <p:spPr bwMode="auto">
                    <a:xfrm>
                      <a:off x="2033" y="2664"/>
                      <a:ext cx="66" cy="72"/>
                    </a:xfrm>
                    <a:prstGeom prst="cube">
                      <a:avLst>
                        <a:gd name="adj" fmla="val 24995"/>
                      </a:avLst>
                    </a:prstGeom>
                    <a:solidFill>
                      <a:srgbClr val="FFFF99"/>
                    </a:solidFill>
                    <a:ln w="12700">
                      <a:solidFill>
                        <a:schemeClr val="bg2"/>
                      </a:solidFill>
                      <a:miter lim="800000"/>
                      <a:headEnd/>
                      <a:tailEnd/>
                    </a:ln>
                  </p:spPr>
                  <p:txBody>
                    <a:bodyPr wrap="none" anchor="ctr"/>
                    <a:lstStyle/>
                    <a:p>
                      <a:endParaRPr lang="es-ES_tradnl"/>
                    </a:p>
                  </p:txBody>
                </p:sp>
                <p:sp>
                  <p:nvSpPr>
                    <p:cNvPr id="240" name="AutoShape 472"/>
                    <p:cNvSpPr>
                      <a:spLocks noChangeArrowheads="1"/>
                    </p:cNvSpPr>
                    <p:nvPr/>
                  </p:nvSpPr>
                  <p:spPr bwMode="auto">
                    <a:xfrm>
                      <a:off x="2093" y="2664"/>
                      <a:ext cx="67" cy="72"/>
                    </a:xfrm>
                    <a:prstGeom prst="cube">
                      <a:avLst>
                        <a:gd name="adj" fmla="val 24995"/>
                      </a:avLst>
                    </a:prstGeom>
                    <a:solidFill>
                      <a:srgbClr val="FFFF99"/>
                    </a:solidFill>
                    <a:ln w="12700">
                      <a:solidFill>
                        <a:schemeClr val="bg2"/>
                      </a:solidFill>
                      <a:miter lim="800000"/>
                      <a:headEnd/>
                      <a:tailEnd/>
                    </a:ln>
                  </p:spPr>
                  <p:txBody>
                    <a:bodyPr wrap="none" anchor="ctr"/>
                    <a:lstStyle/>
                    <a:p>
                      <a:endParaRPr lang="es-ES_tradnl"/>
                    </a:p>
                  </p:txBody>
                </p:sp>
              </p:grpSp>
              <p:grpSp>
                <p:nvGrpSpPr>
                  <p:cNvPr id="236" name="Group 473"/>
                  <p:cNvGrpSpPr>
                    <a:grpSpLocks/>
                  </p:cNvGrpSpPr>
                  <p:nvPr/>
                </p:nvGrpSpPr>
                <p:grpSpPr bwMode="auto">
                  <a:xfrm>
                    <a:off x="2152" y="2664"/>
                    <a:ext cx="127" cy="72"/>
                    <a:chOff x="2152" y="2664"/>
                    <a:chExt cx="127" cy="72"/>
                  </a:xfrm>
                </p:grpSpPr>
                <p:sp>
                  <p:nvSpPr>
                    <p:cNvPr id="237" name="AutoShape 474"/>
                    <p:cNvSpPr>
                      <a:spLocks noChangeArrowheads="1"/>
                    </p:cNvSpPr>
                    <p:nvPr/>
                  </p:nvSpPr>
                  <p:spPr bwMode="auto">
                    <a:xfrm>
                      <a:off x="2152" y="2664"/>
                      <a:ext cx="67" cy="72"/>
                    </a:xfrm>
                    <a:prstGeom prst="cube">
                      <a:avLst>
                        <a:gd name="adj" fmla="val 24995"/>
                      </a:avLst>
                    </a:prstGeom>
                    <a:solidFill>
                      <a:srgbClr val="FFFF99"/>
                    </a:solidFill>
                    <a:ln w="12700">
                      <a:solidFill>
                        <a:schemeClr val="bg2"/>
                      </a:solidFill>
                      <a:miter lim="800000"/>
                      <a:headEnd/>
                      <a:tailEnd/>
                    </a:ln>
                  </p:spPr>
                  <p:txBody>
                    <a:bodyPr wrap="none" anchor="ctr"/>
                    <a:lstStyle/>
                    <a:p>
                      <a:endParaRPr lang="es-ES_tradnl"/>
                    </a:p>
                  </p:txBody>
                </p:sp>
                <p:sp>
                  <p:nvSpPr>
                    <p:cNvPr id="238" name="AutoShape 475"/>
                    <p:cNvSpPr>
                      <a:spLocks noChangeArrowheads="1"/>
                    </p:cNvSpPr>
                    <p:nvPr/>
                  </p:nvSpPr>
                  <p:spPr bwMode="auto">
                    <a:xfrm>
                      <a:off x="2213" y="2664"/>
                      <a:ext cx="66" cy="72"/>
                    </a:xfrm>
                    <a:prstGeom prst="cube">
                      <a:avLst>
                        <a:gd name="adj" fmla="val 24995"/>
                      </a:avLst>
                    </a:prstGeom>
                    <a:solidFill>
                      <a:srgbClr val="FFFF99"/>
                    </a:solidFill>
                    <a:ln w="12700">
                      <a:solidFill>
                        <a:schemeClr val="bg2"/>
                      </a:solidFill>
                      <a:miter lim="800000"/>
                      <a:headEnd/>
                      <a:tailEnd/>
                    </a:ln>
                  </p:spPr>
                  <p:txBody>
                    <a:bodyPr wrap="none" anchor="ctr"/>
                    <a:lstStyle/>
                    <a:p>
                      <a:endParaRPr lang="es-ES_tradnl"/>
                    </a:p>
                  </p:txBody>
                </p:sp>
              </p:grpSp>
            </p:grpSp>
            <p:grpSp>
              <p:nvGrpSpPr>
                <p:cNvPr id="221" name="Group 476"/>
                <p:cNvGrpSpPr>
                  <a:grpSpLocks/>
                </p:cNvGrpSpPr>
                <p:nvPr/>
              </p:nvGrpSpPr>
              <p:grpSpPr bwMode="auto">
                <a:xfrm>
                  <a:off x="2013" y="2687"/>
                  <a:ext cx="246" cy="72"/>
                  <a:chOff x="2013" y="2687"/>
                  <a:chExt cx="246" cy="72"/>
                </a:xfrm>
              </p:grpSpPr>
              <p:grpSp>
                <p:nvGrpSpPr>
                  <p:cNvPr id="229" name="Group 477"/>
                  <p:cNvGrpSpPr>
                    <a:grpSpLocks/>
                  </p:cNvGrpSpPr>
                  <p:nvPr/>
                </p:nvGrpSpPr>
                <p:grpSpPr bwMode="auto">
                  <a:xfrm>
                    <a:off x="2013" y="2687"/>
                    <a:ext cx="127" cy="72"/>
                    <a:chOff x="2013" y="2687"/>
                    <a:chExt cx="127" cy="72"/>
                  </a:xfrm>
                </p:grpSpPr>
                <p:sp>
                  <p:nvSpPr>
                    <p:cNvPr id="233" name="AutoShape 478"/>
                    <p:cNvSpPr>
                      <a:spLocks noChangeArrowheads="1"/>
                    </p:cNvSpPr>
                    <p:nvPr/>
                  </p:nvSpPr>
                  <p:spPr bwMode="auto">
                    <a:xfrm>
                      <a:off x="2013" y="2687"/>
                      <a:ext cx="66" cy="72"/>
                    </a:xfrm>
                    <a:prstGeom prst="cube">
                      <a:avLst>
                        <a:gd name="adj" fmla="val 24995"/>
                      </a:avLst>
                    </a:prstGeom>
                    <a:solidFill>
                      <a:srgbClr val="FFFF99"/>
                    </a:solidFill>
                    <a:ln w="12700">
                      <a:solidFill>
                        <a:schemeClr val="bg2"/>
                      </a:solidFill>
                      <a:miter lim="800000"/>
                      <a:headEnd/>
                      <a:tailEnd/>
                    </a:ln>
                  </p:spPr>
                  <p:txBody>
                    <a:bodyPr wrap="none" anchor="ctr"/>
                    <a:lstStyle/>
                    <a:p>
                      <a:endParaRPr lang="es-ES_tradnl"/>
                    </a:p>
                  </p:txBody>
                </p:sp>
                <p:sp>
                  <p:nvSpPr>
                    <p:cNvPr id="234" name="AutoShape 479"/>
                    <p:cNvSpPr>
                      <a:spLocks noChangeArrowheads="1"/>
                    </p:cNvSpPr>
                    <p:nvPr/>
                  </p:nvSpPr>
                  <p:spPr bwMode="auto">
                    <a:xfrm>
                      <a:off x="2073" y="2687"/>
                      <a:ext cx="67" cy="72"/>
                    </a:xfrm>
                    <a:prstGeom prst="cube">
                      <a:avLst>
                        <a:gd name="adj" fmla="val 24995"/>
                      </a:avLst>
                    </a:prstGeom>
                    <a:solidFill>
                      <a:srgbClr val="FFFF99"/>
                    </a:solidFill>
                    <a:ln w="12700">
                      <a:solidFill>
                        <a:schemeClr val="bg2"/>
                      </a:solidFill>
                      <a:miter lim="800000"/>
                      <a:headEnd/>
                      <a:tailEnd/>
                    </a:ln>
                  </p:spPr>
                  <p:txBody>
                    <a:bodyPr wrap="none" anchor="ctr"/>
                    <a:lstStyle/>
                    <a:p>
                      <a:endParaRPr lang="es-ES_tradnl"/>
                    </a:p>
                  </p:txBody>
                </p:sp>
              </p:grpSp>
              <p:grpSp>
                <p:nvGrpSpPr>
                  <p:cNvPr id="230" name="Group 480"/>
                  <p:cNvGrpSpPr>
                    <a:grpSpLocks/>
                  </p:cNvGrpSpPr>
                  <p:nvPr/>
                </p:nvGrpSpPr>
                <p:grpSpPr bwMode="auto">
                  <a:xfrm>
                    <a:off x="2132" y="2687"/>
                    <a:ext cx="127" cy="72"/>
                    <a:chOff x="2132" y="2687"/>
                    <a:chExt cx="127" cy="72"/>
                  </a:xfrm>
                </p:grpSpPr>
                <p:sp>
                  <p:nvSpPr>
                    <p:cNvPr id="231" name="AutoShape 481"/>
                    <p:cNvSpPr>
                      <a:spLocks noChangeArrowheads="1"/>
                    </p:cNvSpPr>
                    <p:nvPr/>
                  </p:nvSpPr>
                  <p:spPr bwMode="auto">
                    <a:xfrm>
                      <a:off x="2132" y="2687"/>
                      <a:ext cx="67" cy="72"/>
                    </a:xfrm>
                    <a:prstGeom prst="cube">
                      <a:avLst>
                        <a:gd name="adj" fmla="val 24995"/>
                      </a:avLst>
                    </a:prstGeom>
                    <a:solidFill>
                      <a:srgbClr val="FFFF99"/>
                    </a:solidFill>
                    <a:ln w="12700">
                      <a:solidFill>
                        <a:schemeClr val="bg2"/>
                      </a:solidFill>
                      <a:miter lim="800000"/>
                      <a:headEnd/>
                      <a:tailEnd/>
                    </a:ln>
                  </p:spPr>
                  <p:txBody>
                    <a:bodyPr wrap="none" anchor="ctr"/>
                    <a:lstStyle/>
                    <a:p>
                      <a:endParaRPr lang="es-ES_tradnl"/>
                    </a:p>
                  </p:txBody>
                </p:sp>
                <p:sp>
                  <p:nvSpPr>
                    <p:cNvPr id="232" name="AutoShape 482"/>
                    <p:cNvSpPr>
                      <a:spLocks noChangeArrowheads="1"/>
                    </p:cNvSpPr>
                    <p:nvPr/>
                  </p:nvSpPr>
                  <p:spPr bwMode="auto">
                    <a:xfrm>
                      <a:off x="2193" y="2687"/>
                      <a:ext cx="66" cy="72"/>
                    </a:xfrm>
                    <a:prstGeom prst="cube">
                      <a:avLst>
                        <a:gd name="adj" fmla="val 24995"/>
                      </a:avLst>
                    </a:prstGeom>
                    <a:solidFill>
                      <a:srgbClr val="FFFF99"/>
                    </a:solidFill>
                    <a:ln w="12700">
                      <a:solidFill>
                        <a:schemeClr val="bg2"/>
                      </a:solidFill>
                      <a:miter lim="800000"/>
                      <a:headEnd/>
                      <a:tailEnd/>
                    </a:ln>
                  </p:spPr>
                  <p:txBody>
                    <a:bodyPr wrap="none" anchor="ctr"/>
                    <a:lstStyle/>
                    <a:p>
                      <a:endParaRPr lang="es-ES_tradnl"/>
                    </a:p>
                  </p:txBody>
                </p:sp>
              </p:grpSp>
            </p:grpSp>
            <p:grpSp>
              <p:nvGrpSpPr>
                <p:cNvPr id="222" name="Group 483"/>
                <p:cNvGrpSpPr>
                  <a:grpSpLocks/>
                </p:cNvGrpSpPr>
                <p:nvPr/>
              </p:nvGrpSpPr>
              <p:grpSpPr bwMode="auto">
                <a:xfrm>
                  <a:off x="1992" y="2710"/>
                  <a:ext cx="247" cy="72"/>
                  <a:chOff x="1992" y="2710"/>
                  <a:chExt cx="247" cy="72"/>
                </a:xfrm>
              </p:grpSpPr>
              <p:grpSp>
                <p:nvGrpSpPr>
                  <p:cNvPr id="223" name="Group 484"/>
                  <p:cNvGrpSpPr>
                    <a:grpSpLocks/>
                  </p:cNvGrpSpPr>
                  <p:nvPr/>
                </p:nvGrpSpPr>
                <p:grpSpPr bwMode="auto">
                  <a:xfrm>
                    <a:off x="1992" y="2710"/>
                    <a:ext cx="127" cy="72"/>
                    <a:chOff x="1992" y="2710"/>
                    <a:chExt cx="127" cy="72"/>
                  </a:xfrm>
                </p:grpSpPr>
                <p:sp>
                  <p:nvSpPr>
                    <p:cNvPr id="227" name="AutoShape 485"/>
                    <p:cNvSpPr>
                      <a:spLocks noChangeArrowheads="1"/>
                    </p:cNvSpPr>
                    <p:nvPr/>
                  </p:nvSpPr>
                  <p:spPr bwMode="auto">
                    <a:xfrm>
                      <a:off x="1992" y="2710"/>
                      <a:ext cx="67" cy="72"/>
                    </a:xfrm>
                    <a:prstGeom prst="cube">
                      <a:avLst>
                        <a:gd name="adj" fmla="val 24995"/>
                      </a:avLst>
                    </a:prstGeom>
                    <a:solidFill>
                      <a:srgbClr val="FFFF99"/>
                    </a:solidFill>
                    <a:ln w="12700">
                      <a:solidFill>
                        <a:schemeClr val="bg2"/>
                      </a:solidFill>
                      <a:miter lim="800000"/>
                      <a:headEnd/>
                      <a:tailEnd/>
                    </a:ln>
                  </p:spPr>
                  <p:txBody>
                    <a:bodyPr wrap="none" anchor="ctr"/>
                    <a:lstStyle/>
                    <a:p>
                      <a:endParaRPr lang="es-ES_tradnl"/>
                    </a:p>
                  </p:txBody>
                </p:sp>
                <p:sp>
                  <p:nvSpPr>
                    <p:cNvPr id="228" name="AutoShape 486"/>
                    <p:cNvSpPr>
                      <a:spLocks noChangeArrowheads="1"/>
                    </p:cNvSpPr>
                    <p:nvPr/>
                  </p:nvSpPr>
                  <p:spPr bwMode="auto">
                    <a:xfrm>
                      <a:off x="2053" y="2710"/>
                      <a:ext cx="66" cy="72"/>
                    </a:xfrm>
                    <a:prstGeom prst="cube">
                      <a:avLst>
                        <a:gd name="adj" fmla="val 24995"/>
                      </a:avLst>
                    </a:prstGeom>
                    <a:solidFill>
                      <a:srgbClr val="FFFF99"/>
                    </a:solidFill>
                    <a:ln w="12700">
                      <a:solidFill>
                        <a:schemeClr val="bg2"/>
                      </a:solidFill>
                      <a:miter lim="800000"/>
                      <a:headEnd/>
                      <a:tailEnd/>
                    </a:ln>
                  </p:spPr>
                  <p:txBody>
                    <a:bodyPr wrap="none" anchor="ctr"/>
                    <a:lstStyle/>
                    <a:p>
                      <a:endParaRPr lang="es-ES_tradnl"/>
                    </a:p>
                  </p:txBody>
                </p:sp>
              </p:grpSp>
              <p:grpSp>
                <p:nvGrpSpPr>
                  <p:cNvPr id="224" name="Group 487"/>
                  <p:cNvGrpSpPr>
                    <a:grpSpLocks/>
                  </p:cNvGrpSpPr>
                  <p:nvPr/>
                </p:nvGrpSpPr>
                <p:grpSpPr bwMode="auto">
                  <a:xfrm>
                    <a:off x="2112" y="2710"/>
                    <a:ext cx="127" cy="72"/>
                    <a:chOff x="2112" y="2710"/>
                    <a:chExt cx="127" cy="72"/>
                  </a:xfrm>
                </p:grpSpPr>
                <p:sp>
                  <p:nvSpPr>
                    <p:cNvPr id="225" name="AutoShape 488"/>
                    <p:cNvSpPr>
                      <a:spLocks noChangeArrowheads="1"/>
                    </p:cNvSpPr>
                    <p:nvPr/>
                  </p:nvSpPr>
                  <p:spPr bwMode="auto">
                    <a:xfrm>
                      <a:off x="2112" y="2710"/>
                      <a:ext cx="66" cy="72"/>
                    </a:xfrm>
                    <a:prstGeom prst="cube">
                      <a:avLst>
                        <a:gd name="adj" fmla="val 24995"/>
                      </a:avLst>
                    </a:prstGeom>
                    <a:solidFill>
                      <a:srgbClr val="FFFF99"/>
                    </a:solidFill>
                    <a:ln w="12700">
                      <a:solidFill>
                        <a:schemeClr val="bg2"/>
                      </a:solidFill>
                      <a:miter lim="800000"/>
                      <a:headEnd/>
                      <a:tailEnd/>
                    </a:ln>
                  </p:spPr>
                  <p:txBody>
                    <a:bodyPr wrap="none" anchor="ctr"/>
                    <a:lstStyle/>
                    <a:p>
                      <a:endParaRPr lang="es-ES_tradnl"/>
                    </a:p>
                  </p:txBody>
                </p:sp>
                <p:sp>
                  <p:nvSpPr>
                    <p:cNvPr id="226" name="AutoShape 489"/>
                    <p:cNvSpPr>
                      <a:spLocks noChangeArrowheads="1"/>
                    </p:cNvSpPr>
                    <p:nvPr/>
                  </p:nvSpPr>
                  <p:spPr bwMode="auto">
                    <a:xfrm>
                      <a:off x="2172" y="2710"/>
                      <a:ext cx="67" cy="72"/>
                    </a:xfrm>
                    <a:prstGeom prst="cube">
                      <a:avLst>
                        <a:gd name="adj" fmla="val 24995"/>
                      </a:avLst>
                    </a:prstGeom>
                    <a:solidFill>
                      <a:srgbClr val="FFFF99"/>
                    </a:solidFill>
                    <a:ln w="12700">
                      <a:solidFill>
                        <a:schemeClr val="bg2"/>
                      </a:solidFill>
                      <a:miter lim="800000"/>
                      <a:headEnd/>
                      <a:tailEnd/>
                    </a:ln>
                  </p:spPr>
                  <p:txBody>
                    <a:bodyPr wrap="none" anchor="ctr"/>
                    <a:lstStyle/>
                    <a:p>
                      <a:endParaRPr lang="es-ES_tradnl"/>
                    </a:p>
                  </p:txBody>
                </p:sp>
              </p:grpSp>
            </p:grpSp>
          </p:grpSp>
          <p:grpSp>
            <p:nvGrpSpPr>
              <p:cNvPr id="132" name="Group 490"/>
              <p:cNvGrpSpPr>
                <a:grpSpLocks/>
              </p:cNvGrpSpPr>
              <p:nvPr/>
            </p:nvGrpSpPr>
            <p:grpSpPr bwMode="auto">
              <a:xfrm>
                <a:off x="1992" y="2579"/>
                <a:ext cx="308" cy="141"/>
                <a:chOff x="1992" y="2579"/>
                <a:chExt cx="308" cy="141"/>
              </a:xfrm>
            </p:grpSpPr>
            <p:grpSp>
              <p:nvGrpSpPr>
                <p:cNvPr id="191" name="Group 491"/>
                <p:cNvGrpSpPr>
                  <a:grpSpLocks/>
                </p:cNvGrpSpPr>
                <p:nvPr/>
              </p:nvGrpSpPr>
              <p:grpSpPr bwMode="auto">
                <a:xfrm>
                  <a:off x="2053" y="2579"/>
                  <a:ext cx="247" cy="72"/>
                  <a:chOff x="2053" y="2579"/>
                  <a:chExt cx="247" cy="72"/>
                </a:xfrm>
              </p:grpSpPr>
              <p:grpSp>
                <p:nvGrpSpPr>
                  <p:cNvPr id="213" name="Group 492"/>
                  <p:cNvGrpSpPr>
                    <a:grpSpLocks/>
                  </p:cNvGrpSpPr>
                  <p:nvPr/>
                </p:nvGrpSpPr>
                <p:grpSpPr bwMode="auto">
                  <a:xfrm>
                    <a:off x="2053" y="2579"/>
                    <a:ext cx="127" cy="72"/>
                    <a:chOff x="2053" y="2579"/>
                    <a:chExt cx="127" cy="72"/>
                  </a:xfrm>
                </p:grpSpPr>
                <p:sp>
                  <p:nvSpPr>
                    <p:cNvPr id="217" name="AutoShape 493"/>
                    <p:cNvSpPr>
                      <a:spLocks noChangeArrowheads="1"/>
                    </p:cNvSpPr>
                    <p:nvPr/>
                  </p:nvSpPr>
                  <p:spPr bwMode="auto">
                    <a:xfrm>
                      <a:off x="2053" y="2579"/>
                      <a:ext cx="67" cy="72"/>
                    </a:xfrm>
                    <a:prstGeom prst="cube">
                      <a:avLst>
                        <a:gd name="adj" fmla="val 24995"/>
                      </a:avLst>
                    </a:prstGeom>
                    <a:solidFill>
                      <a:srgbClr val="FFFF99"/>
                    </a:solidFill>
                    <a:ln w="12700">
                      <a:solidFill>
                        <a:schemeClr val="bg2"/>
                      </a:solidFill>
                      <a:miter lim="800000"/>
                      <a:headEnd/>
                      <a:tailEnd/>
                    </a:ln>
                  </p:spPr>
                  <p:txBody>
                    <a:bodyPr wrap="none" anchor="ctr"/>
                    <a:lstStyle/>
                    <a:p>
                      <a:endParaRPr lang="es-ES_tradnl"/>
                    </a:p>
                  </p:txBody>
                </p:sp>
                <p:sp>
                  <p:nvSpPr>
                    <p:cNvPr id="218" name="AutoShape 494"/>
                    <p:cNvSpPr>
                      <a:spLocks noChangeArrowheads="1"/>
                    </p:cNvSpPr>
                    <p:nvPr/>
                  </p:nvSpPr>
                  <p:spPr bwMode="auto">
                    <a:xfrm>
                      <a:off x="2114" y="2579"/>
                      <a:ext cx="66" cy="72"/>
                    </a:xfrm>
                    <a:prstGeom prst="cube">
                      <a:avLst>
                        <a:gd name="adj" fmla="val 24995"/>
                      </a:avLst>
                    </a:prstGeom>
                    <a:solidFill>
                      <a:srgbClr val="FFFF99"/>
                    </a:solidFill>
                    <a:ln w="12700">
                      <a:solidFill>
                        <a:schemeClr val="bg2"/>
                      </a:solidFill>
                      <a:miter lim="800000"/>
                      <a:headEnd/>
                      <a:tailEnd/>
                    </a:ln>
                  </p:spPr>
                  <p:txBody>
                    <a:bodyPr wrap="none" anchor="ctr"/>
                    <a:lstStyle/>
                    <a:p>
                      <a:endParaRPr lang="es-ES_tradnl"/>
                    </a:p>
                  </p:txBody>
                </p:sp>
              </p:grpSp>
              <p:grpSp>
                <p:nvGrpSpPr>
                  <p:cNvPr id="214" name="Group 495"/>
                  <p:cNvGrpSpPr>
                    <a:grpSpLocks/>
                  </p:cNvGrpSpPr>
                  <p:nvPr/>
                </p:nvGrpSpPr>
                <p:grpSpPr bwMode="auto">
                  <a:xfrm>
                    <a:off x="2173" y="2579"/>
                    <a:ext cx="127" cy="72"/>
                    <a:chOff x="2173" y="2579"/>
                    <a:chExt cx="127" cy="72"/>
                  </a:xfrm>
                </p:grpSpPr>
                <p:sp>
                  <p:nvSpPr>
                    <p:cNvPr id="215" name="AutoShape 496"/>
                    <p:cNvSpPr>
                      <a:spLocks noChangeArrowheads="1"/>
                    </p:cNvSpPr>
                    <p:nvPr/>
                  </p:nvSpPr>
                  <p:spPr bwMode="auto">
                    <a:xfrm>
                      <a:off x="2173" y="2579"/>
                      <a:ext cx="66" cy="72"/>
                    </a:xfrm>
                    <a:prstGeom prst="cube">
                      <a:avLst>
                        <a:gd name="adj" fmla="val 24995"/>
                      </a:avLst>
                    </a:prstGeom>
                    <a:solidFill>
                      <a:srgbClr val="FFFF99"/>
                    </a:solidFill>
                    <a:ln w="12700">
                      <a:solidFill>
                        <a:schemeClr val="bg2"/>
                      </a:solidFill>
                      <a:miter lim="800000"/>
                      <a:headEnd/>
                      <a:tailEnd/>
                    </a:ln>
                  </p:spPr>
                  <p:txBody>
                    <a:bodyPr wrap="none" anchor="ctr"/>
                    <a:lstStyle/>
                    <a:p>
                      <a:endParaRPr lang="es-ES_tradnl"/>
                    </a:p>
                  </p:txBody>
                </p:sp>
                <p:sp>
                  <p:nvSpPr>
                    <p:cNvPr id="216" name="AutoShape 497"/>
                    <p:cNvSpPr>
                      <a:spLocks noChangeArrowheads="1"/>
                    </p:cNvSpPr>
                    <p:nvPr/>
                  </p:nvSpPr>
                  <p:spPr bwMode="auto">
                    <a:xfrm>
                      <a:off x="2233" y="2579"/>
                      <a:ext cx="67" cy="72"/>
                    </a:xfrm>
                    <a:prstGeom prst="cube">
                      <a:avLst>
                        <a:gd name="adj" fmla="val 24995"/>
                      </a:avLst>
                    </a:prstGeom>
                    <a:solidFill>
                      <a:srgbClr val="FFFF99"/>
                    </a:solidFill>
                    <a:ln w="12700">
                      <a:solidFill>
                        <a:schemeClr val="bg2"/>
                      </a:solidFill>
                      <a:miter lim="800000"/>
                      <a:headEnd/>
                      <a:tailEnd/>
                    </a:ln>
                  </p:spPr>
                  <p:txBody>
                    <a:bodyPr wrap="none" anchor="ctr"/>
                    <a:lstStyle/>
                    <a:p>
                      <a:endParaRPr lang="es-ES_tradnl"/>
                    </a:p>
                  </p:txBody>
                </p:sp>
              </p:grpSp>
            </p:grpSp>
            <p:grpSp>
              <p:nvGrpSpPr>
                <p:cNvPr id="192" name="Group 498"/>
                <p:cNvGrpSpPr>
                  <a:grpSpLocks/>
                </p:cNvGrpSpPr>
                <p:nvPr/>
              </p:nvGrpSpPr>
              <p:grpSpPr bwMode="auto">
                <a:xfrm>
                  <a:off x="2033" y="2602"/>
                  <a:ext cx="246" cy="72"/>
                  <a:chOff x="2033" y="2602"/>
                  <a:chExt cx="246" cy="72"/>
                </a:xfrm>
              </p:grpSpPr>
              <p:grpSp>
                <p:nvGrpSpPr>
                  <p:cNvPr id="207" name="Group 499"/>
                  <p:cNvGrpSpPr>
                    <a:grpSpLocks/>
                  </p:cNvGrpSpPr>
                  <p:nvPr/>
                </p:nvGrpSpPr>
                <p:grpSpPr bwMode="auto">
                  <a:xfrm>
                    <a:off x="2033" y="2602"/>
                    <a:ext cx="127" cy="72"/>
                    <a:chOff x="2033" y="2602"/>
                    <a:chExt cx="127" cy="72"/>
                  </a:xfrm>
                </p:grpSpPr>
                <p:sp>
                  <p:nvSpPr>
                    <p:cNvPr id="211" name="AutoShape 500"/>
                    <p:cNvSpPr>
                      <a:spLocks noChangeArrowheads="1"/>
                    </p:cNvSpPr>
                    <p:nvPr/>
                  </p:nvSpPr>
                  <p:spPr bwMode="auto">
                    <a:xfrm>
                      <a:off x="2033" y="2602"/>
                      <a:ext cx="66" cy="72"/>
                    </a:xfrm>
                    <a:prstGeom prst="cube">
                      <a:avLst>
                        <a:gd name="adj" fmla="val 24995"/>
                      </a:avLst>
                    </a:prstGeom>
                    <a:solidFill>
                      <a:srgbClr val="FFFF99"/>
                    </a:solidFill>
                    <a:ln w="12700">
                      <a:solidFill>
                        <a:schemeClr val="bg2"/>
                      </a:solidFill>
                      <a:miter lim="800000"/>
                      <a:headEnd/>
                      <a:tailEnd/>
                    </a:ln>
                  </p:spPr>
                  <p:txBody>
                    <a:bodyPr wrap="none" anchor="ctr"/>
                    <a:lstStyle/>
                    <a:p>
                      <a:endParaRPr lang="es-ES_tradnl"/>
                    </a:p>
                  </p:txBody>
                </p:sp>
                <p:sp>
                  <p:nvSpPr>
                    <p:cNvPr id="212" name="AutoShape 501"/>
                    <p:cNvSpPr>
                      <a:spLocks noChangeArrowheads="1"/>
                    </p:cNvSpPr>
                    <p:nvPr/>
                  </p:nvSpPr>
                  <p:spPr bwMode="auto">
                    <a:xfrm>
                      <a:off x="2093" y="2602"/>
                      <a:ext cx="67" cy="72"/>
                    </a:xfrm>
                    <a:prstGeom prst="cube">
                      <a:avLst>
                        <a:gd name="adj" fmla="val 24995"/>
                      </a:avLst>
                    </a:prstGeom>
                    <a:solidFill>
                      <a:srgbClr val="FFFF99"/>
                    </a:solidFill>
                    <a:ln w="12700">
                      <a:solidFill>
                        <a:schemeClr val="bg2"/>
                      </a:solidFill>
                      <a:miter lim="800000"/>
                      <a:headEnd/>
                      <a:tailEnd/>
                    </a:ln>
                  </p:spPr>
                  <p:txBody>
                    <a:bodyPr wrap="none" anchor="ctr"/>
                    <a:lstStyle/>
                    <a:p>
                      <a:endParaRPr lang="es-ES_tradnl"/>
                    </a:p>
                  </p:txBody>
                </p:sp>
              </p:grpSp>
              <p:grpSp>
                <p:nvGrpSpPr>
                  <p:cNvPr id="208" name="Group 502"/>
                  <p:cNvGrpSpPr>
                    <a:grpSpLocks/>
                  </p:cNvGrpSpPr>
                  <p:nvPr/>
                </p:nvGrpSpPr>
                <p:grpSpPr bwMode="auto">
                  <a:xfrm>
                    <a:off x="2152" y="2602"/>
                    <a:ext cx="127" cy="72"/>
                    <a:chOff x="2152" y="2602"/>
                    <a:chExt cx="127" cy="72"/>
                  </a:xfrm>
                </p:grpSpPr>
                <p:sp>
                  <p:nvSpPr>
                    <p:cNvPr id="209" name="AutoShape 503"/>
                    <p:cNvSpPr>
                      <a:spLocks noChangeArrowheads="1"/>
                    </p:cNvSpPr>
                    <p:nvPr/>
                  </p:nvSpPr>
                  <p:spPr bwMode="auto">
                    <a:xfrm>
                      <a:off x="2152" y="2602"/>
                      <a:ext cx="67" cy="72"/>
                    </a:xfrm>
                    <a:prstGeom prst="cube">
                      <a:avLst>
                        <a:gd name="adj" fmla="val 24995"/>
                      </a:avLst>
                    </a:prstGeom>
                    <a:solidFill>
                      <a:srgbClr val="FFFF99"/>
                    </a:solidFill>
                    <a:ln w="12700">
                      <a:solidFill>
                        <a:schemeClr val="bg2"/>
                      </a:solidFill>
                      <a:miter lim="800000"/>
                      <a:headEnd/>
                      <a:tailEnd/>
                    </a:ln>
                  </p:spPr>
                  <p:txBody>
                    <a:bodyPr wrap="none" anchor="ctr"/>
                    <a:lstStyle/>
                    <a:p>
                      <a:endParaRPr lang="es-ES_tradnl"/>
                    </a:p>
                  </p:txBody>
                </p:sp>
                <p:sp>
                  <p:nvSpPr>
                    <p:cNvPr id="210" name="AutoShape 504"/>
                    <p:cNvSpPr>
                      <a:spLocks noChangeArrowheads="1"/>
                    </p:cNvSpPr>
                    <p:nvPr/>
                  </p:nvSpPr>
                  <p:spPr bwMode="auto">
                    <a:xfrm>
                      <a:off x="2213" y="2602"/>
                      <a:ext cx="66" cy="72"/>
                    </a:xfrm>
                    <a:prstGeom prst="cube">
                      <a:avLst>
                        <a:gd name="adj" fmla="val 24995"/>
                      </a:avLst>
                    </a:prstGeom>
                    <a:solidFill>
                      <a:srgbClr val="FFFF99"/>
                    </a:solidFill>
                    <a:ln w="12700">
                      <a:solidFill>
                        <a:schemeClr val="bg2"/>
                      </a:solidFill>
                      <a:miter lim="800000"/>
                      <a:headEnd/>
                      <a:tailEnd/>
                    </a:ln>
                  </p:spPr>
                  <p:txBody>
                    <a:bodyPr wrap="none" anchor="ctr"/>
                    <a:lstStyle/>
                    <a:p>
                      <a:endParaRPr lang="es-ES_tradnl"/>
                    </a:p>
                  </p:txBody>
                </p:sp>
              </p:grpSp>
            </p:grpSp>
            <p:grpSp>
              <p:nvGrpSpPr>
                <p:cNvPr id="193" name="Group 505"/>
                <p:cNvGrpSpPr>
                  <a:grpSpLocks/>
                </p:cNvGrpSpPr>
                <p:nvPr/>
              </p:nvGrpSpPr>
              <p:grpSpPr bwMode="auto">
                <a:xfrm>
                  <a:off x="2013" y="2625"/>
                  <a:ext cx="246" cy="72"/>
                  <a:chOff x="2013" y="2625"/>
                  <a:chExt cx="246" cy="72"/>
                </a:xfrm>
              </p:grpSpPr>
              <p:grpSp>
                <p:nvGrpSpPr>
                  <p:cNvPr id="201" name="Group 506"/>
                  <p:cNvGrpSpPr>
                    <a:grpSpLocks/>
                  </p:cNvGrpSpPr>
                  <p:nvPr/>
                </p:nvGrpSpPr>
                <p:grpSpPr bwMode="auto">
                  <a:xfrm>
                    <a:off x="2013" y="2625"/>
                    <a:ext cx="127" cy="72"/>
                    <a:chOff x="2013" y="2625"/>
                    <a:chExt cx="127" cy="72"/>
                  </a:xfrm>
                </p:grpSpPr>
                <p:sp>
                  <p:nvSpPr>
                    <p:cNvPr id="205" name="AutoShape 507"/>
                    <p:cNvSpPr>
                      <a:spLocks noChangeArrowheads="1"/>
                    </p:cNvSpPr>
                    <p:nvPr/>
                  </p:nvSpPr>
                  <p:spPr bwMode="auto">
                    <a:xfrm>
                      <a:off x="2013" y="2625"/>
                      <a:ext cx="66" cy="72"/>
                    </a:xfrm>
                    <a:prstGeom prst="cube">
                      <a:avLst>
                        <a:gd name="adj" fmla="val 24995"/>
                      </a:avLst>
                    </a:prstGeom>
                    <a:solidFill>
                      <a:srgbClr val="FFFF99"/>
                    </a:solidFill>
                    <a:ln w="12700">
                      <a:solidFill>
                        <a:schemeClr val="bg2"/>
                      </a:solidFill>
                      <a:miter lim="800000"/>
                      <a:headEnd/>
                      <a:tailEnd/>
                    </a:ln>
                  </p:spPr>
                  <p:txBody>
                    <a:bodyPr wrap="none" anchor="ctr"/>
                    <a:lstStyle/>
                    <a:p>
                      <a:endParaRPr lang="es-ES_tradnl"/>
                    </a:p>
                  </p:txBody>
                </p:sp>
                <p:sp>
                  <p:nvSpPr>
                    <p:cNvPr id="206" name="AutoShape 508"/>
                    <p:cNvSpPr>
                      <a:spLocks noChangeArrowheads="1"/>
                    </p:cNvSpPr>
                    <p:nvPr/>
                  </p:nvSpPr>
                  <p:spPr bwMode="auto">
                    <a:xfrm>
                      <a:off x="2073" y="2625"/>
                      <a:ext cx="67" cy="72"/>
                    </a:xfrm>
                    <a:prstGeom prst="cube">
                      <a:avLst>
                        <a:gd name="adj" fmla="val 24995"/>
                      </a:avLst>
                    </a:prstGeom>
                    <a:solidFill>
                      <a:srgbClr val="FFFF99"/>
                    </a:solidFill>
                    <a:ln w="12700">
                      <a:solidFill>
                        <a:schemeClr val="bg2"/>
                      </a:solidFill>
                      <a:miter lim="800000"/>
                      <a:headEnd/>
                      <a:tailEnd/>
                    </a:ln>
                  </p:spPr>
                  <p:txBody>
                    <a:bodyPr wrap="none" anchor="ctr"/>
                    <a:lstStyle/>
                    <a:p>
                      <a:endParaRPr lang="es-ES_tradnl"/>
                    </a:p>
                  </p:txBody>
                </p:sp>
              </p:grpSp>
              <p:grpSp>
                <p:nvGrpSpPr>
                  <p:cNvPr id="202" name="Group 509"/>
                  <p:cNvGrpSpPr>
                    <a:grpSpLocks/>
                  </p:cNvGrpSpPr>
                  <p:nvPr/>
                </p:nvGrpSpPr>
                <p:grpSpPr bwMode="auto">
                  <a:xfrm>
                    <a:off x="2132" y="2625"/>
                    <a:ext cx="127" cy="72"/>
                    <a:chOff x="2132" y="2625"/>
                    <a:chExt cx="127" cy="72"/>
                  </a:xfrm>
                </p:grpSpPr>
                <p:sp>
                  <p:nvSpPr>
                    <p:cNvPr id="203" name="AutoShape 510"/>
                    <p:cNvSpPr>
                      <a:spLocks noChangeArrowheads="1"/>
                    </p:cNvSpPr>
                    <p:nvPr/>
                  </p:nvSpPr>
                  <p:spPr bwMode="auto">
                    <a:xfrm>
                      <a:off x="2132" y="2625"/>
                      <a:ext cx="67" cy="72"/>
                    </a:xfrm>
                    <a:prstGeom prst="cube">
                      <a:avLst>
                        <a:gd name="adj" fmla="val 24995"/>
                      </a:avLst>
                    </a:prstGeom>
                    <a:solidFill>
                      <a:srgbClr val="FFFF99"/>
                    </a:solidFill>
                    <a:ln w="12700">
                      <a:solidFill>
                        <a:schemeClr val="bg2"/>
                      </a:solidFill>
                      <a:miter lim="800000"/>
                      <a:headEnd/>
                      <a:tailEnd/>
                    </a:ln>
                  </p:spPr>
                  <p:txBody>
                    <a:bodyPr wrap="none" anchor="ctr"/>
                    <a:lstStyle/>
                    <a:p>
                      <a:endParaRPr lang="es-ES_tradnl"/>
                    </a:p>
                  </p:txBody>
                </p:sp>
                <p:sp>
                  <p:nvSpPr>
                    <p:cNvPr id="204" name="AutoShape 511"/>
                    <p:cNvSpPr>
                      <a:spLocks noChangeArrowheads="1"/>
                    </p:cNvSpPr>
                    <p:nvPr/>
                  </p:nvSpPr>
                  <p:spPr bwMode="auto">
                    <a:xfrm>
                      <a:off x="2193" y="2625"/>
                      <a:ext cx="66" cy="72"/>
                    </a:xfrm>
                    <a:prstGeom prst="cube">
                      <a:avLst>
                        <a:gd name="adj" fmla="val 24995"/>
                      </a:avLst>
                    </a:prstGeom>
                    <a:solidFill>
                      <a:srgbClr val="FFFF99"/>
                    </a:solidFill>
                    <a:ln w="12700">
                      <a:solidFill>
                        <a:schemeClr val="bg2"/>
                      </a:solidFill>
                      <a:miter lim="800000"/>
                      <a:headEnd/>
                      <a:tailEnd/>
                    </a:ln>
                  </p:spPr>
                  <p:txBody>
                    <a:bodyPr wrap="none" anchor="ctr"/>
                    <a:lstStyle/>
                    <a:p>
                      <a:endParaRPr lang="es-ES_tradnl"/>
                    </a:p>
                  </p:txBody>
                </p:sp>
              </p:grpSp>
            </p:grpSp>
            <p:grpSp>
              <p:nvGrpSpPr>
                <p:cNvPr id="194" name="Group 512"/>
                <p:cNvGrpSpPr>
                  <a:grpSpLocks/>
                </p:cNvGrpSpPr>
                <p:nvPr/>
              </p:nvGrpSpPr>
              <p:grpSpPr bwMode="auto">
                <a:xfrm>
                  <a:off x="1992" y="2648"/>
                  <a:ext cx="247" cy="72"/>
                  <a:chOff x="1992" y="2648"/>
                  <a:chExt cx="247" cy="72"/>
                </a:xfrm>
              </p:grpSpPr>
              <p:grpSp>
                <p:nvGrpSpPr>
                  <p:cNvPr id="195" name="Group 513"/>
                  <p:cNvGrpSpPr>
                    <a:grpSpLocks/>
                  </p:cNvGrpSpPr>
                  <p:nvPr/>
                </p:nvGrpSpPr>
                <p:grpSpPr bwMode="auto">
                  <a:xfrm>
                    <a:off x="1992" y="2648"/>
                    <a:ext cx="127" cy="72"/>
                    <a:chOff x="1992" y="2648"/>
                    <a:chExt cx="127" cy="72"/>
                  </a:xfrm>
                </p:grpSpPr>
                <p:sp>
                  <p:nvSpPr>
                    <p:cNvPr id="199" name="AutoShape 514"/>
                    <p:cNvSpPr>
                      <a:spLocks noChangeArrowheads="1"/>
                    </p:cNvSpPr>
                    <p:nvPr/>
                  </p:nvSpPr>
                  <p:spPr bwMode="auto">
                    <a:xfrm>
                      <a:off x="1992" y="2648"/>
                      <a:ext cx="67" cy="72"/>
                    </a:xfrm>
                    <a:prstGeom prst="cube">
                      <a:avLst>
                        <a:gd name="adj" fmla="val 24995"/>
                      </a:avLst>
                    </a:prstGeom>
                    <a:solidFill>
                      <a:srgbClr val="FFFF99"/>
                    </a:solidFill>
                    <a:ln w="12700">
                      <a:solidFill>
                        <a:schemeClr val="bg2"/>
                      </a:solidFill>
                      <a:miter lim="800000"/>
                      <a:headEnd/>
                      <a:tailEnd/>
                    </a:ln>
                  </p:spPr>
                  <p:txBody>
                    <a:bodyPr wrap="none" anchor="ctr"/>
                    <a:lstStyle/>
                    <a:p>
                      <a:endParaRPr lang="es-ES_tradnl"/>
                    </a:p>
                  </p:txBody>
                </p:sp>
                <p:sp>
                  <p:nvSpPr>
                    <p:cNvPr id="200" name="AutoShape 515"/>
                    <p:cNvSpPr>
                      <a:spLocks noChangeArrowheads="1"/>
                    </p:cNvSpPr>
                    <p:nvPr/>
                  </p:nvSpPr>
                  <p:spPr bwMode="auto">
                    <a:xfrm>
                      <a:off x="2053" y="2648"/>
                      <a:ext cx="66" cy="72"/>
                    </a:xfrm>
                    <a:prstGeom prst="cube">
                      <a:avLst>
                        <a:gd name="adj" fmla="val 24995"/>
                      </a:avLst>
                    </a:prstGeom>
                    <a:solidFill>
                      <a:srgbClr val="FFFF99"/>
                    </a:solidFill>
                    <a:ln w="12700">
                      <a:solidFill>
                        <a:schemeClr val="bg2"/>
                      </a:solidFill>
                      <a:miter lim="800000"/>
                      <a:headEnd/>
                      <a:tailEnd/>
                    </a:ln>
                  </p:spPr>
                  <p:txBody>
                    <a:bodyPr wrap="none" anchor="ctr"/>
                    <a:lstStyle/>
                    <a:p>
                      <a:endParaRPr lang="es-ES_tradnl"/>
                    </a:p>
                  </p:txBody>
                </p:sp>
              </p:grpSp>
              <p:grpSp>
                <p:nvGrpSpPr>
                  <p:cNvPr id="196" name="Group 516"/>
                  <p:cNvGrpSpPr>
                    <a:grpSpLocks/>
                  </p:cNvGrpSpPr>
                  <p:nvPr/>
                </p:nvGrpSpPr>
                <p:grpSpPr bwMode="auto">
                  <a:xfrm>
                    <a:off x="2112" y="2648"/>
                    <a:ext cx="127" cy="72"/>
                    <a:chOff x="2112" y="2648"/>
                    <a:chExt cx="127" cy="72"/>
                  </a:xfrm>
                </p:grpSpPr>
                <p:sp>
                  <p:nvSpPr>
                    <p:cNvPr id="197" name="AutoShape 517"/>
                    <p:cNvSpPr>
                      <a:spLocks noChangeArrowheads="1"/>
                    </p:cNvSpPr>
                    <p:nvPr/>
                  </p:nvSpPr>
                  <p:spPr bwMode="auto">
                    <a:xfrm>
                      <a:off x="2112" y="2648"/>
                      <a:ext cx="66" cy="72"/>
                    </a:xfrm>
                    <a:prstGeom prst="cube">
                      <a:avLst>
                        <a:gd name="adj" fmla="val 24995"/>
                      </a:avLst>
                    </a:prstGeom>
                    <a:solidFill>
                      <a:srgbClr val="FFFF99"/>
                    </a:solidFill>
                    <a:ln w="12700">
                      <a:solidFill>
                        <a:schemeClr val="bg2"/>
                      </a:solidFill>
                      <a:miter lim="800000"/>
                      <a:headEnd/>
                      <a:tailEnd/>
                    </a:ln>
                  </p:spPr>
                  <p:txBody>
                    <a:bodyPr wrap="none" anchor="ctr"/>
                    <a:lstStyle/>
                    <a:p>
                      <a:endParaRPr lang="es-ES_tradnl"/>
                    </a:p>
                  </p:txBody>
                </p:sp>
                <p:sp>
                  <p:nvSpPr>
                    <p:cNvPr id="198" name="AutoShape 518"/>
                    <p:cNvSpPr>
                      <a:spLocks noChangeArrowheads="1"/>
                    </p:cNvSpPr>
                    <p:nvPr/>
                  </p:nvSpPr>
                  <p:spPr bwMode="auto">
                    <a:xfrm>
                      <a:off x="2172" y="2648"/>
                      <a:ext cx="67" cy="72"/>
                    </a:xfrm>
                    <a:prstGeom prst="cube">
                      <a:avLst>
                        <a:gd name="adj" fmla="val 24995"/>
                      </a:avLst>
                    </a:prstGeom>
                    <a:solidFill>
                      <a:srgbClr val="FFFF99"/>
                    </a:solidFill>
                    <a:ln w="12700">
                      <a:solidFill>
                        <a:schemeClr val="bg2"/>
                      </a:solidFill>
                      <a:miter lim="800000"/>
                      <a:headEnd/>
                      <a:tailEnd/>
                    </a:ln>
                  </p:spPr>
                  <p:txBody>
                    <a:bodyPr wrap="none" anchor="ctr"/>
                    <a:lstStyle/>
                    <a:p>
                      <a:endParaRPr lang="es-ES_tradnl"/>
                    </a:p>
                  </p:txBody>
                </p:sp>
              </p:grpSp>
            </p:grpSp>
          </p:grpSp>
          <p:grpSp>
            <p:nvGrpSpPr>
              <p:cNvPr id="133" name="Group 519"/>
              <p:cNvGrpSpPr>
                <a:grpSpLocks/>
              </p:cNvGrpSpPr>
              <p:nvPr/>
            </p:nvGrpSpPr>
            <p:grpSpPr bwMode="auto">
              <a:xfrm>
                <a:off x="1992" y="2516"/>
                <a:ext cx="308" cy="141"/>
                <a:chOff x="1992" y="2516"/>
                <a:chExt cx="308" cy="141"/>
              </a:xfrm>
            </p:grpSpPr>
            <p:grpSp>
              <p:nvGrpSpPr>
                <p:cNvPr id="163" name="Group 520"/>
                <p:cNvGrpSpPr>
                  <a:grpSpLocks/>
                </p:cNvGrpSpPr>
                <p:nvPr/>
              </p:nvGrpSpPr>
              <p:grpSpPr bwMode="auto">
                <a:xfrm>
                  <a:off x="2053" y="2516"/>
                  <a:ext cx="247" cy="72"/>
                  <a:chOff x="2053" y="2516"/>
                  <a:chExt cx="247" cy="72"/>
                </a:xfrm>
              </p:grpSpPr>
              <p:grpSp>
                <p:nvGrpSpPr>
                  <p:cNvPr id="185" name="Group 521"/>
                  <p:cNvGrpSpPr>
                    <a:grpSpLocks/>
                  </p:cNvGrpSpPr>
                  <p:nvPr/>
                </p:nvGrpSpPr>
                <p:grpSpPr bwMode="auto">
                  <a:xfrm>
                    <a:off x="2053" y="2516"/>
                    <a:ext cx="127" cy="72"/>
                    <a:chOff x="2053" y="2516"/>
                    <a:chExt cx="127" cy="72"/>
                  </a:xfrm>
                </p:grpSpPr>
                <p:sp>
                  <p:nvSpPr>
                    <p:cNvPr id="189" name="AutoShape 522"/>
                    <p:cNvSpPr>
                      <a:spLocks noChangeArrowheads="1"/>
                    </p:cNvSpPr>
                    <p:nvPr/>
                  </p:nvSpPr>
                  <p:spPr bwMode="auto">
                    <a:xfrm>
                      <a:off x="2053" y="2516"/>
                      <a:ext cx="67" cy="72"/>
                    </a:xfrm>
                    <a:prstGeom prst="cube">
                      <a:avLst>
                        <a:gd name="adj" fmla="val 24995"/>
                      </a:avLst>
                    </a:prstGeom>
                    <a:solidFill>
                      <a:srgbClr val="FFFF99"/>
                    </a:solidFill>
                    <a:ln w="12700">
                      <a:solidFill>
                        <a:schemeClr val="bg2"/>
                      </a:solidFill>
                      <a:miter lim="800000"/>
                      <a:headEnd/>
                      <a:tailEnd/>
                    </a:ln>
                  </p:spPr>
                  <p:txBody>
                    <a:bodyPr wrap="none" anchor="ctr"/>
                    <a:lstStyle/>
                    <a:p>
                      <a:endParaRPr lang="es-ES_tradnl"/>
                    </a:p>
                  </p:txBody>
                </p:sp>
                <p:sp>
                  <p:nvSpPr>
                    <p:cNvPr id="190" name="AutoShape 523"/>
                    <p:cNvSpPr>
                      <a:spLocks noChangeArrowheads="1"/>
                    </p:cNvSpPr>
                    <p:nvPr/>
                  </p:nvSpPr>
                  <p:spPr bwMode="auto">
                    <a:xfrm>
                      <a:off x="2114" y="2516"/>
                      <a:ext cx="66" cy="72"/>
                    </a:xfrm>
                    <a:prstGeom prst="cube">
                      <a:avLst>
                        <a:gd name="adj" fmla="val 24995"/>
                      </a:avLst>
                    </a:prstGeom>
                    <a:solidFill>
                      <a:srgbClr val="FFFF99"/>
                    </a:solidFill>
                    <a:ln w="12700">
                      <a:solidFill>
                        <a:schemeClr val="bg2"/>
                      </a:solidFill>
                      <a:miter lim="800000"/>
                      <a:headEnd/>
                      <a:tailEnd/>
                    </a:ln>
                  </p:spPr>
                  <p:txBody>
                    <a:bodyPr wrap="none" anchor="ctr"/>
                    <a:lstStyle/>
                    <a:p>
                      <a:endParaRPr lang="es-ES_tradnl"/>
                    </a:p>
                  </p:txBody>
                </p:sp>
              </p:grpSp>
              <p:grpSp>
                <p:nvGrpSpPr>
                  <p:cNvPr id="186" name="Group 524"/>
                  <p:cNvGrpSpPr>
                    <a:grpSpLocks/>
                  </p:cNvGrpSpPr>
                  <p:nvPr/>
                </p:nvGrpSpPr>
                <p:grpSpPr bwMode="auto">
                  <a:xfrm>
                    <a:off x="2173" y="2516"/>
                    <a:ext cx="127" cy="72"/>
                    <a:chOff x="2173" y="2516"/>
                    <a:chExt cx="127" cy="72"/>
                  </a:xfrm>
                </p:grpSpPr>
                <p:sp>
                  <p:nvSpPr>
                    <p:cNvPr id="187" name="AutoShape 525"/>
                    <p:cNvSpPr>
                      <a:spLocks noChangeArrowheads="1"/>
                    </p:cNvSpPr>
                    <p:nvPr/>
                  </p:nvSpPr>
                  <p:spPr bwMode="auto">
                    <a:xfrm>
                      <a:off x="2173" y="2516"/>
                      <a:ext cx="66" cy="72"/>
                    </a:xfrm>
                    <a:prstGeom prst="cube">
                      <a:avLst>
                        <a:gd name="adj" fmla="val 24995"/>
                      </a:avLst>
                    </a:prstGeom>
                    <a:solidFill>
                      <a:srgbClr val="FFFF99"/>
                    </a:solidFill>
                    <a:ln w="12700">
                      <a:solidFill>
                        <a:schemeClr val="bg2"/>
                      </a:solidFill>
                      <a:miter lim="800000"/>
                      <a:headEnd/>
                      <a:tailEnd/>
                    </a:ln>
                  </p:spPr>
                  <p:txBody>
                    <a:bodyPr wrap="none" anchor="ctr"/>
                    <a:lstStyle/>
                    <a:p>
                      <a:endParaRPr lang="es-ES_tradnl"/>
                    </a:p>
                  </p:txBody>
                </p:sp>
                <p:sp>
                  <p:nvSpPr>
                    <p:cNvPr id="188" name="AutoShape 526"/>
                    <p:cNvSpPr>
                      <a:spLocks noChangeArrowheads="1"/>
                    </p:cNvSpPr>
                    <p:nvPr/>
                  </p:nvSpPr>
                  <p:spPr bwMode="auto">
                    <a:xfrm>
                      <a:off x="2233" y="2516"/>
                      <a:ext cx="67" cy="72"/>
                    </a:xfrm>
                    <a:prstGeom prst="cube">
                      <a:avLst>
                        <a:gd name="adj" fmla="val 24995"/>
                      </a:avLst>
                    </a:prstGeom>
                    <a:solidFill>
                      <a:srgbClr val="FFFF99"/>
                    </a:solidFill>
                    <a:ln w="12700">
                      <a:solidFill>
                        <a:schemeClr val="bg2"/>
                      </a:solidFill>
                      <a:miter lim="800000"/>
                      <a:headEnd/>
                      <a:tailEnd/>
                    </a:ln>
                  </p:spPr>
                  <p:txBody>
                    <a:bodyPr wrap="none" anchor="ctr"/>
                    <a:lstStyle/>
                    <a:p>
                      <a:endParaRPr lang="es-ES_tradnl"/>
                    </a:p>
                  </p:txBody>
                </p:sp>
              </p:grpSp>
            </p:grpSp>
            <p:grpSp>
              <p:nvGrpSpPr>
                <p:cNvPr id="164" name="Group 527"/>
                <p:cNvGrpSpPr>
                  <a:grpSpLocks/>
                </p:cNvGrpSpPr>
                <p:nvPr/>
              </p:nvGrpSpPr>
              <p:grpSpPr bwMode="auto">
                <a:xfrm>
                  <a:off x="2033" y="2539"/>
                  <a:ext cx="246" cy="72"/>
                  <a:chOff x="2033" y="2539"/>
                  <a:chExt cx="246" cy="72"/>
                </a:xfrm>
              </p:grpSpPr>
              <p:grpSp>
                <p:nvGrpSpPr>
                  <p:cNvPr id="179" name="Group 528"/>
                  <p:cNvGrpSpPr>
                    <a:grpSpLocks/>
                  </p:cNvGrpSpPr>
                  <p:nvPr/>
                </p:nvGrpSpPr>
                <p:grpSpPr bwMode="auto">
                  <a:xfrm>
                    <a:off x="2033" y="2539"/>
                    <a:ext cx="127" cy="72"/>
                    <a:chOff x="2033" y="2539"/>
                    <a:chExt cx="127" cy="72"/>
                  </a:xfrm>
                </p:grpSpPr>
                <p:sp>
                  <p:nvSpPr>
                    <p:cNvPr id="183" name="AutoShape 529"/>
                    <p:cNvSpPr>
                      <a:spLocks noChangeArrowheads="1"/>
                    </p:cNvSpPr>
                    <p:nvPr/>
                  </p:nvSpPr>
                  <p:spPr bwMode="auto">
                    <a:xfrm>
                      <a:off x="2033" y="2539"/>
                      <a:ext cx="66" cy="72"/>
                    </a:xfrm>
                    <a:prstGeom prst="cube">
                      <a:avLst>
                        <a:gd name="adj" fmla="val 24995"/>
                      </a:avLst>
                    </a:prstGeom>
                    <a:solidFill>
                      <a:srgbClr val="FFFF99"/>
                    </a:solidFill>
                    <a:ln w="12700">
                      <a:solidFill>
                        <a:schemeClr val="bg2"/>
                      </a:solidFill>
                      <a:miter lim="800000"/>
                      <a:headEnd/>
                      <a:tailEnd/>
                    </a:ln>
                  </p:spPr>
                  <p:txBody>
                    <a:bodyPr wrap="none" anchor="ctr"/>
                    <a:lstStyle/>
                    <a:p>
                      <a:endParaRPr lang="es-ES_tradnl"/>
                    </a:p>
                  </p:txBody>
                </p:sp>
                <p:sp>
                  <p:nvSpPr>
                    <p:cNvPr id="184" name="AutoShape 530"/>
                    <p:cNvSpPr>
                      <a:spLocks noChangeArrowheads="1"/>
                    </p:cNvSpPr>
                    <p:nvPr/>
                  </p:nvSpPr>
                  <p:spPr bwMode="auto">
                    <a:xfrm>
                      <a:off x="2093" y="2539"/>
                      <a:ext cx="67" cy="72"/>
                    </a:xfrm>
                    <a:prstGeom prst="cube">
                      <a:avLst>
                        <a:gd name="adj" fmla="val 24995"/>
                      </a:avLst>
                    </a:prstGeom>
                    <a:solidFill>
                      <a:srgbClr val="FFFF99"/>
                    </a:solidFill>
                    <a:ln w="12700">
                      <a:solidFill>
                        <a:schemeClr val="bg2"/>
                      </a:solidFill>
                      <a:miter lim="800000"/>
                      <a:headEnd/>
                      <a:tailEnd/>
                    </a:ln>
                  </p:spPr>
                  <p:txBody>
                    <a:bodyPr wrap="none" anchor="ctr"/>
                    <a:lstStyle/>
                    <a:p>
                      <a:endParaRPr lang="es-ES_tradnl"/>
                    </a:p>
                  </p:txBody>
                </p:sp>
              </p:grpSp>
              <p:grpSp>
                <p:nvGrpSpPr>
                  <p:cNvPr id="180" name="Group 531"/>
                  <p:cNvGrpSpPr>
                    <a:grpSpLocks/>
                  </p:cNvGrpSpPr>
                  <p:nvPr/>
                </p:nvGrpSpPr>
                <p:grpSpPr bwMode="auto">
                  <a:xfrm>
                    <a:off x="2152" y="2539"/>
                    <a:ext cx="127" cy="72"/>
                    <a:chOff x="2152" y="2539"/>
                    <a:chExt cx="127" cy="72"/>
                  </a:xfrm>
                </p:grpSpPr>
                <p:sp>
                  <p:nvSpPr>
                    <p:cNvPr id="181" name="AutoShape 532"/>
                    <p:cNvSpPr>
                      <a:spLocks noChangeArrowheads="1"/>
                    </p:cNvSpPr>
                    <p:nvPr/>
                  </p:nvSpPr>
                  <p:spPr bwMode="auto">
                    <a:xfrm>
                      <a:off x="2152" y="2539"/>
                      <a:ext cx="67" cy="72"/>
                    </a:xfrm>
                    <a:prstGeom prst="cube">
                      <a:avLst>
                        <a:gd name="adj" fmla="val 24995"/>
                      </a:avLst>
                    </a:prstGeom>
                    <a:solidFill>
                      <a:srgbClr val="FFFF99"/>
                    </a:solidFill>
                    <a:ln w="12700">
                      <a:solidFill>
                        <a:schemeClr val="bg2"/>
                      </a:solidFill>
                      <a:miter lim="800000"/>
                      <a:headEnd/>
                      <a:tailEnd/>
                    </a:ln>
                  </p:spPr>
                  <p:txBody>
                    <a:bodyPr wrap="none" anchor="ctr"/>
                    <a:lstStyle/>
                    <a:p>
                      <a:endParaRPr lang="es-ES_tradnl"/>
                    </a:p>
                  </p:txBody>
                </p:sp>
                <p:sp>
                  <p:nvSpPr>
                    <p:cNvPr id="182" name="AutoShape 533"/>
                    <p:cNvSpPr>
                      <a:spLocks noChangeArrowheads="1"/>
                    </p:cNvSpPr>
                    <p:nvPr/>
                  </p:nvSpPr>
                  <p:spPr bwMode="auto">
                    <a:xfrm>
                      <a:off x="2213" y="2539"/>
                      <a:ext cx="66" cy="72"/>
                    </a:xfrm>
                    <a:prstGeom prst="cube">
                      <a:avLst>
                        <a:gd name="adj" fmla="val 24995"/>
                      </a:avLst>
                    </a:prstGeom>
                    <a:solidFill>
                      <a:srgbClr val="FFFF99"/>
                    </a:solidFill>
                    <a:ln w="12700">
                      <a:solidFill>
                        <a:schemeClr val="bg2"/>
                      </a:solidFill>
                      <a:miter lim="800000"/>
                      <a:headEnd/>
                      <a:tailEnd/>
                    </a:ln>
                  </p:spPr>
                  <p:txBody>
                    <a:bodyPr wrap="none" anchor="ctr"/>
                    <a:lstStyle/>
                    <a:p>
                      <a:endParaRPr lang="es-ES_tradnl"/>
                    </a:p>
                  </p:txBody>
                </p:sp>
              </p:grpSp>
            </p:grpSp>
            <p:grpSp>
              <p:nvGrpSpPr>
                <p:cNvPr id="165" name="Group 534"/>
                <p:cNvGrpSpPr>
                  <a:grpSpLocks/>
                </p:cNvGrpSpPr>
                <p:nvPr/>
              </p:nvGrpSpPr>
              <p:grpSpPr bwMode="auto">
                <a:xfrm>
                  <a:off x="2013" y="2561"/>
                  <a:ext cx="246" cy="73"/>
                  <a:chOff x="2013" y="2561"/>
                  <a:chExt cx="246" cy="73"/>
                </a:xfrm>
              </p:grpSpPr>
              <p:grpSp>
                <p:nvGrpSpPr>
                  <p:cNvPr id="173" name="Group 535"/>
                  <p:cNvGrpSpPr>
                    <a:grpSpLocks/>
                  </p:cNvGrpSpPr>
                  <p:nvPr/>
                </p:nvGrpSpPr>
                <p:grpSpPr bwMode="auto">
                  <a:xfrm>
                    <a:off x="2013" y="2561"/>
                    <a:ext cx="127" cy="73"/>
                    <a:chOff x="2013" y="2561"/>
                    <a:chExt cx="127" cy="73"/>
                  </a:xfrm>
                </p:grpSpPr>
                <p:sp>
                  <p:nvSpPr>
                    <p:cNvPr id="177" name="AutoShape 536"/>
                    <p:cNvSpPr>
                      <a:spLocks noChangeArrowheads="1"/>
                    </p:cNvSpPr>
                    <p:nvPr/>
                  </p:nvSpPr>
                  <p:spPr bwMode="auto">
                    <a:xfrm>
                      <a:off x="2013" y="2561"/>
                      <a:ext cx="66" cy="73"/>
                    </a:xfrm>
                    <a:prstGeom prst="cube">
                      <a:avLst>
                        <a:gd name="adj" fmla="val 24995"/>
                      </a:avLst>
                    </a:prstGeom>
                    <a:solidFill>
                      <a:srgbClr val="FFFF99"/>
                    </a:solidFill>
                    <a:ln w="12700">
                      <a:solidFill>
                        <a:schemeClr val="bg2"/>
                      </a:solidFill>
                      <a:miter lim="800000"/>
                      <a:headEnd/>
                      <a:tailEnd/>
                    </a:ln>
                  </p:spPr>
                  <p:txBody>
                    <a:bodyPr wrap="none" anchor="ctr"/>
                    <a:lstStyle/>
                    <a:p>
                      <a:endParaRPr lang="es-ES_tradnl"/>
                    </a:p>
                  </p:txBody>
                </p:sp>
                <p:sp>
                  <p:nvSpPr>
                    <p:cNvPr id="178" name="AutoShape 537"/>
                    <p:cNvSpPr>
                      <a:spLocks noChangeArrowheads="1"/>
                    </p:cNvSpPr>
                    <p:nvPr/>
                  </p:nvSpPr>
                  <p:spPr bwMode="auto">
                    <a:xfrm>
                      <a:off x="2073" y="2561"/>
                      <a:ext cx="67" cy="73"/>
                    </a:xfrm>
                    <a:prstGeom prst="cube">
                      <a:avLst>
                        <a:gd name="adj" fmla="val 24995"/>
                      </a:avLst>
                    </a:prstGeom>
                    <a:solidFill>
                      <a:srgbClr val="FFFF99"/>
                    </a:solidFill>
                    <a:ln w="12700">
                      <a:solidFill>
                        <a:schemeClr val="bg2"/>
                      </a:solidFill>
                      <a:miter lim="800000"/>
                      <a:headEnd/>
                      <a:tailEnd/>
                    </a:ln>
                  </p:spPr>
                  <p:txBody>
                    <a:bodyPr wrap="none" anchor="ctr"/>
                    <a:lstStyle/>
                    <a:p>
                      <a:endParaRPr lang="es-ES_tradnl"/>
                    </a:p>
                  </p:txBody>
                </p:sp>
              </p:grpSp>
              <p:grpSp>
                <p:nvGrpSpPr>
                  <p:cNvPr id="174" name="Group 538"/>
                  <p:cNvGrpSpPr>
                    <a:grpSpLocks/>
                  </p:cNvGrpSpPr>
                  <p:nvPr/>
                </p:nvGrpSpPr>
                <p:grpSpPr bwMode="auto">
                  <a:xfrm>
                    <a:off x="2132" y="2561"/>
                    <a:ext cx="127" cy="73"/>
                    <a:chOff x="2132" y="2561"/>
                    <a:chExt cx="127" cy="73"/>
                  </a:xfrm>
                </p:grpSpPr>
                <p:sp>
                  <p:nvSpPr>
                    <p:cNvPr id="175" name="AutoShape 539"/>
                    <p:cNvSpPr>
                      <a:spLocks noChangeArrowheads="1"/>
                    </p:cNvSpPr>
                    <p:nvPr/>
                  </p:nvSpPr>
                  <p:spPr bwMode="auto">
                    <a:xfrm>
                      <a:off x="2132" y="2561"/>
                      <a:ext cx="67" cy="73"/>
                    </a:xfrm>
                    <a:prstGeom prst="cube">
                      <a:avLst>
                        <a:gd name="adj" fmla="val 24995"/>
                      </a:avLst>
                    </a:prstGeom>
                    <a:solidFill>
                      <a:srgbClr val="FFFF99"/>
                    </a:solidFill>
                    <a:ln w="12700">
                      <a:solidFill>
                        <a:schemeClr val="bg2"/>
                      </a:solidFill>
                      <a:miter lim="800000"/>
                      <a:headEnd/>
                      <a:tailEnd/>
                    </a:ln>
                  </p:spPr>
                  <p:txBody>
                    <a:bodyPr wrap="none" anchor="ctr"/>
                    <a:lstStyle/>
                    <a:p>
                      <a:endParaRPr lang="es-ES_tradnl"/>
                    </a:p>
                  </p:txBody>
                </p:sp>
                <p:sp>
                  <p:nvSpPr>
                    <p:cNvPr id="176" name="AutoShape 540"/>
                    <p:cNvSpPr>
                      <a:spLocks noChangeArrowheads="1"/>
                    </p:cNvSpPr>
                    <p:nvPr/>
                  </p:nvSpPr>
                  <p:spPr bwMode="auto">
                    <a:xfrm>
                      <a:off x="2193" y="2561"/>
                      <a:ext cx="66" cy="73"/>
                    </a:xfrm>
                    <a:prstGeom prst="cube">
                      <a:avLst>
                        <a:gd name="adj" fmla="val 24995"/>
                      </a:avLst>
                    </a:prstGeom>
                    <a:solidFill>
                      <a:srgbClr val="FFFF99"/>
                    </a:solidFill>
                    <a:ln w="12700">
                      <a:solidFill>
                        <a:schemeClr val="bg2"/>
                      </a:solidFill>
                      <a:miter lim="800000"/>
                      <a:headEnd/>
                      <a:tailEnd/>
                    </a:ln>
                  </p:spPr>
                  <p:txBody>
                    <a:bodyPr wrap="none" anchor="ctr"/>
                    <a:lstStyle/>
                    <a:p>
                      <a:endParaRPr lang="es-ES_tradnl"/>
                    </a:p>
                  </p:txBody>
                </p:sp>
              </p:grpSp>
            </p:grpSp>
            <p:grpSp>
              <p:nvGrpSpPr>
                <p:cNvPr id="166" name="Group 541"/>
                <p:cNvGrpSpPr>
                  <a:grpSpLocks/>
                </p:cNvGrpSpPr>
                <p:nvPr/>
              </p:nvGrpSpPr>
              <p:grpSpPr bwMode="auto">
                <a:xfrm>
                  <a:off x="1992" y="2585"/>
                  <a:ext cx="247" cy="72"/>
                  <a:chOff x="1992" y="2585"/>
                  <a:chExt cx="247" cy="72"/>
                </a:xfrm>
              </p:grpSpPr>
              <p:grpSp>
                <p:nvGrpSpPr>
                  <p:cNvPr id="167" name="Group 542"/>
                  <p:cNvGrpSpPr>
                    <a:grpSpLocks/>
                  </p:cNvGrpSpPr>
                  <p:nvPr/>
                </p:nvGrpSpPr>
                <p:grpSpPr bwMode="auto">
                  <a:xfrm>
                    <a:off x="1992" y="2585"/>
                    <a:ext cx="127" cy="72"/>
                    <a:chOff x="1992" y="2585"/>
                    <a:chExt cx="127" cy="72"/>
                  </a:xfrm>
                </p:grpSpPr>
                <p:sp>
                  <p:nvSpPr>
                    <p:cNvPr id="171" name="AutoShape 543"/>
                    <p:cNvSpPr>
                      <a:spLocks noChangeArrowheads="1"/>
                    </p:cNvSpPr>
                    <p:nvPr/>
                  </p:nvSpPr>
                  <p:spPr bwMode="auto">
                    <a:xfrm>
                      <a:off x="1992" y="2585"/>
                      <a:ext cx="67" cy="72"/>
                    </a:xfrm>
                    <a:prstGeom prst="cube">
                      <a:avLst>
                        <a:gd name="adj" fmla="val 24995"/>
                      </a:avLst>
                    </a:prstGeom>
                    <a:solidFill>
                      <a:srgbClr val="FFFF99"/>
                    </a:solidFill>
                    <a:ln w="12700">
                      <a:solidFill>
                        <a:schemeClr val="bg2"/>
                      </a:solidFill>
                      <a:miter lim="800000"/>
                      <a:headEnd/>
                      <a:tailEnd/>
                    </a:ln>
                  </p:spPr>
                  <p:txBody>
                    <a:bodyPr wrap="none" anchor="ctr"/>
                    <a:lstStyle/>
                    <a:p>
                      <a:endParaRPr lang="es-ES_tradnl"/>
                    </a:p>
                  </p:txBody>
                </p:sp>
                <p:sp>
                  <p:nvSpPr>
                    <p:cNvPr id="172" name="AutoShape 544"/>
                    <p:cNvSpPr>
                      <a:spLocks noChangeArrowheads="1"/>
                    </p:cNvSpPr>
                    <p:nvPr/>
                  </p:nvSpPr>
                  <p:spPr bwMode="auto">
                    <a:xfrm>
                      <a:off x="2053" y="2585"/>
                      <a:ext cx="66" cy="72"/>
                    </a:xfrm>
                    <a:prstGeom prst="cube">
                      <a:avLst>
                        <a:gd name="adj" fmla="val 24995"/>
                      </a:avLst>
                    </a:prstGeom>
                    <a:solidFill>
                      <a:srgbClr val="FFFF99"/>
                    </a:solidFill>
                    <a:ln w="12700">
                      <a:solidFill>
                        <a:schemeClr val="bg2"/>
                      </a:solidFill>
                      <a:miter lim="800000"/>
                      <a:headEnd/>
                      <a:tailEnd/>
                    </a:ln>
                  </p:spPr>
                  <p:txBody>
                    <a:bodyPr wrap="none" anchor="ctr"/>
                    <a:lstStyle/>
                    <a:p>
                      <a:endParaRPr lang="es-ES_tradnl"/>
                    </a:p>
                  </p:txBody>
                </p:sp>
              </p:grpSp>
              <p:grpSp>
                <p:nvGrpSpPr>
                  <p:cNvPr id="168" name="Group 545"/>
                  <p:cNvGrpSpPr>
                    <a:grpSpLocks/>
                  </p:cNvGrpSpPr>
                  <p:nvPr/>
                </p:nvGrpSpPr>
                <p:grpSpPr bwMode="auto">
                  <a:xfrm>
                    <a:off x="2112" y="2585"/>
                    <a:ext cx="127" cy="72"/>
                    <a:chOff x="2112" y="2585"/>
                    <a:chExt cx="127" cy="72"/>
                  </a:xfrm>
                </p:grpSpPr>
                <p:sp>
                  <p:nvSpPr>
                    <p:cNvPr id="169" name="AutoShape 546"/>
                    <p:cNvSpPr>
                      <a:spLocks noChangeArrowheads="1"/>
                    </p:cNvSpPr>
                    <p:nvPr/>
                  </p:nvSpPr>
                  <p:spPr bwMode="auto">
                    <a:xfrm>
                      <a:off x="2112" y="2585"/>
                      <a:ext cx="66" cy="72"/>
                    </a:xfrm>
                    <a:prstGeom prst="cube">
                      <a:avLst>
                        <a:gd name="adj" fmla="val 24995"/>
                      </a:avLst>
                    </a:prstGeom>
                    <a:solidFill>
                      <a:srgbClr val="FFFF99"/>
                    </a:solidFill>
                    <a:ln w="12700">
                      <a:solidFill>
                        <a:schemeClr val="bg2"/>
                      </a:solidFill>
                      <a:miter lim="800000"/>
                      <a:headEnd/>
                      <a:tailEnd/>
                    </a:ln>
                  </p:spPr>
                  <p:txBody>
                    <a:bodyPr wrap="none" anchor="ctr"/>
                    <a:lstStyle/>
                    <a:p>
                      <a:endParaRPr lang="es-ES_tradnl"/>
                    </a:p>
                  </p:txBody>
                </p:sp>
                <p:sp>
                  <p:nvSpPr>
                    <p:cNvPr id="170" name="AutoShape 547"/>
                    <p:cNvSpPr>
                      <a:spLocks noChangeArrowheads="1"/>
                    </p:cNvSpPr>
                    <p:nvPr/>
                  </p:nvSpPr>
                  <p:spPr bwMode="auto">
                    <a:xfrm>
                      <a:off x="2172" y="2585"/>
                      <a:ext cx="67" cy="72"/>
                    </a:xfrm>
                    <a:prstGeom prst="cube">
                      <a:avLst>
                        <a:gd name="adj" fmla="val 24995"/>
                      </a:avLst>
                    </a:prstGeom>
                    <a:solidFill>
                      <a:srgbClr val="FFFF99"/>
                    </a:solidFill>
                    <a:ln w="12700">
                      <a:solidFill>
                        <a:schemeClr val="bg2"/>
                      </a:solidFill>
                      <a:miter lim="800000"/>
                      <a:headEnd/>
                      <a:tailEnd/>
                    </a:ln>
                  </p:spPr>
                  <p:txBody>
                    <a:bodyPr wrap="none" anchor="ctr"/>
                    <a:lstStyle/>
                    <a:p>
                      <a:endParaRPr lang="es-ES_tradnl"/>
                    </a:p>
                  </p:txBody>
                </p:sp>
              </p:grpSp>
            </p:grpSp>
          </p:grpSp>
          <p:grpSp>
            <p:nvGrpSpPr>
              <p:cNvPr id="134" name="Group 548"/>
              <p:cNvGrpSpPr>
                <a:grpSpLocks/>
              </p:cNvGrpSpPr>
              <p:nvPr/>
            </p:nvGrpSpPr>
            <p:grpSpPr bwMode="auto">
              <a:xfrm>
                <a:off x="1992" y="2452"/>
                <a:ext cx="308" cy="141"/>
                <a:chOff x="1992" y="2452"/>
                <a:chExt cx="308" cy="141"/>
              </a:xfrm>
            </p:grpSpPr>
            <p:grpSp>
              <p:nvGrpSpPr>
                <p:cNvPr id="135" name="Group 549"/>
                <p:cNvGrpSpPr>
                  <a:grpSpLocks/>
                </p:cNvGrpSpPr>
                <p:nvPr/>
              </p:nvGrpSpPr>
              <p:grpSpPr bwMode="auto">
                <a:xfrm>
                  <a:off x="2053" y="2452"/>
                  <a:ext cx="247" cy="72"/>
                  <a:chOff x="2053" y="2452"/>
                  <a:chExt cx="247" cy="72"/>
                </a:xfrm>
              </p:grpSpPr>
              <p:grpSp>
                <p:nvGrpSpPr>
                  <p:cNvPr id="157" name="Group 550"/>
                  <p:cNvGrpSpPr>
                    <a:grpSpLocks/>
                  </p:cNvGrpSpPr>
                  <p:nvPr/>
                </p:nvGrpSpPr>
                <p:grpSpPr bwMode="auto">
                  <a:xfrm>
                    <a:off x="2053" y="2452"/>
                    <a:ext cx="127" cy="72"/>
                    <a:chOff x="2053" y="2452"/>
                    <a:chExt cx="127" cy="72"/>
                  </a:xfrm>
                </p:grpSpPr>
                <p:sp>
                  <p:nvSpPr>
                    <p:cNvPr id="161" name="AutoShape 551"/>
                    <p:cNvSpPr>
                      <a:spLocks noChangeArrowheads="1"/>
                    </p:cNvSpPr>
                    <p:nvPr/>
                  </p:nvSpPr>
                  <p:spPr bwMode="auto">
                    <a:xfrm>
                      <a:off x="2053" y="2452"/>
                      <a:ext cx="67" cy="72"/>
                    </a:xfrm>
                    <a:prstGeom prst="cube">
                      <a:avLst>
                        <a:gd name="adj" fmla="val 24995"/>
                      </a:avLst>
                    </a:prstGeom>
                    <a:solidFill>
                      <a:srgbClr val="FFFF99"/>
                    </a:solidFill>
                    <a:ln w="12700">
                      <a:solidFill>
                        <a:schemeClr val="bg2"/>
                      </a:solidFill>
                      <a:miter lim="800000"/>
                      <a:headEnd/>
                      <a:tailEnd/>
                    </a:ln>
                  </p:spPr>
                  <p:txBody>
                    <a:bodyPr wrap="none" anchor="ctr"/>
                    <a:lstStyle/>
                    <a:p>
                      <a:endParaRPr lang="es-ES_tradnl"/>
                    </a:p>
                  </p:txBody>
                </p:sp>
                <p:sp>
                  <p:nvSpPr>
                    <p:cNvPr id="162" name="AutoShape 552"/>
                    <p:cNvSpPr>
                      <a:spLocks noChangeArrowheads="1"/>
                    </p:cNvSpPr>
                    <p:nvPr/>
                  </p:nvSpPr>
                  <p:spPr bwMode="auto">
                    <a:xfrm>
                      <a:off x="2114" y="2452"/>
                      <a:ext cx="66" cy="72"/>
                    </a:xfrm>
                    <a:prstGeom prst="cube">
                      <a:avLst>
                        <a:gd name="adj" fmla="val 24995"/>
                      </a:avLst>
                    </a:prstGeom>
                    <a:solidFill>
                      <a:srgbClr val="FFFF99"/>
                    </a:solidFill>
                    <a:ln w="12700">
                      <a:solidFill>
                        <a:schemeClr val="bg2"/>
                      </a:solidFill>
                      <a:miter lim="800000"/>
                      <a:headEnd/>
                      <a:tailEnd/>
                    </a:ln>
                  </p:spPr>
                  <p:txBody>
                    <a:bodyPr wrap="none" anchor="ctr"/>
                    <a:lstStyle/>
                    <a:p>
                      <a:endParaRPr lang="es-ES_tradnl"/>
                    </a:p>
                  </p:txBody>
                </p:sp>
              </p:grpSp>
              <p:grpSp>
                <p:nvGrpSpPr>
                  <p:cNvPr id="158" name="Group 553"/>
                  <p:cNvGrpSpPr>
                    <a:grpSpLocks/>
                  </p:cNvGrpSpPr>
                  <p:nvPr/>
                </p:nvGrpSpPr>
                <p:grpSpPr bwMode="auto">
                  <a:xfrm>
                    <a:off x="2173" y="2452"/>
                    <a:ext cx="127" cy="72"/>
                    <a:chOff x="2173" y="2452"/>
                    <a:chExt cx="127" cy="72"/>
                  </a:xfrm>
                </p:grpSpPr>
                <p:sp>
                  <p:nvSpPr>
                    <p:cNvPr id="159" name="AutoShape 554"/>
                    <p:cNvSpPr>
                      <a:spLocks noChangeArrowheads="1"/>
                    </p:cNvSpPr>
                    <p:nvPr/>
                  </p:nvSpPr>
                  <p:spPr bwMode="auto">
                    <a:xfrm>
                      <a:off x="2173" y="2452"/>
                      <a:ext cx="66" cy="72"/>
                    </a:xfrm>
                    <a:prstGeom prst="cube">
                      <a:avLst>
                        <a:gd name="adj" fmla="val 24995"/>
                      </a:avLst>
                    </a:prstGeom>
                    <a:solidFill>
                      <a:srgbClr val="FFFF99"/>
                    </a:solidFill>
                    <a:ln w="12700">
                      <a:solidFill>
                        <a:schemeClr val="bg2"/>
                      </a:solidFill>
                      <a:miter lim="800000"/>
                      <a:headEnd/>
                      <a:tailEnd/>
                    </a:ln>
                  </p:spPr>
                  <p:txBody>
                    <a:bodyPr wrap="none" anchor="ctr"/>
                    <a:lstStyle/>
                    <a:p>
                      <a:endParaRPr lang="es-ES_tradnl"/>
                    </a:p>
                  </p:txBody>
                </p:sp>
                <p:sp>
                  <p:nvSpPr>
                    <p:cNvPr id="160" name="AutoShape 555"/>
                    <p:cNvSpPr>
                      <a:spLocks noChangeArrowheads="1"/>
                    </p:cNvSpPr>
                    <p:nvPr/>
                  </p:nvSpPr>
                  <p:spPr bwMode="auto">
                    <a:xfrm>
                      <a:off x="2233" y="2452"/>
                      <a:ext cx="67" cy="72"/>
                    </a:xfrm>
                    <a:prstGeom prst="cube">
                      <a:avLst>
                        <a:gd name="adj" fmla="val 24995"/>
                      </a:avLst>
                    </a:prstGeom>
                    <a:solidFill>
                      <a:srgbClr val="FFFF99"/>
                    </a:solidFill>
                    <a:ln w="12700">
                      <a:solidFill>
                        <a:schemeClr val="bg2"/>
                      </a:solidFill>
                      <a:miter lim="800000"/>
                      <a:headEnd/>
                      <a:tailEnd/>
                    </a:ln>
                  </p:spPr>
                  <p:txBody>
                    <a:bodyPr wrap="none" anchor="ctr"/>
                    <a:lstStyle/>
                    <a:p>
                      <a:endParaRPr lang="es-ES_tradnl"/>
                    </a:p>
                  </p:txBody>
                </p:sp>
              </p:grpSp>
            </p:grpSp>
            <p:grpSp>
              <p:nvGrpSpPr>
                <p:cNvPr id="136" name="Group 556"/>
                <p:cNvGrpSpPr>
                  <a:grpSpLocks/>
                </p:cNvGrpSpPr>
                <p:nvPr/>
              </p:nvGrpSpPr>
              <p:grpSpPr bwMode="auto">
                <a:xfrm>
                  <a:off x="2033" y="2475"/>
                  <a:ext cx="246" cy="72"/>
                  <a:chOff x="2033" y="2475"/>
                  <a:chExt cx="246" cy="72"/>
                </a:xfrm>
              </p:grpSpPr>
              <p:grpSp>
                <p:nvGrpSpPr>
                  <p:cNvPr id="151" name="Group 557"/>
                  <p:cNvGrpSpPr>
                    <a:grpSpLocks/>
                  </p:cNvGrpSpPr>
                  <p:nvPr/>
                </p:nvGrpSpPr>
                <p:grpSpPr bwMode="auto">
                  <a:xfrm>
                    <a:off x="2033" y="2475"/>
                    <a:ext cx="127" cy="72"/>
                    <a:chOff x="2033" y="2475"/>
                    <a:chExt cx="127" cy="72"/>
                  </a:xfrm>
                </p:grpSpPr>
                <p:sp>
                  <p:nvSpPr>
                    <p:cNvPr id="155" name="AutoShape 558"/>
                    <p:cNvSpPr>
                      <a:spLocks noChangeArrowheads="1"/>
                    </p:cNvSpPr>
                    <p:nvPr/>
                  </p:nvSpPr>
                  <p:spPr bwMode="auto">
                    <a:xfrm>
                      <a:off x="2033" y="2475"/>
                      <a:ext cx="66" cy="72"/>
                    </a:xfrm>
                    <a:prstGeom prst="cube">
                      <a:avLst>
                        <a:gd name="adj" fmla="val 24995"/>
                      </a:avLst>
                    </a:prstGeom>
                    <a:solidFill>
                      <a:srgbClr val="FFFF99"/>
                    </a:solidFill>
                    <a:ln w="12700">
                      <a:solidFill>
                        <a:schemeClr val="bg2"/>
                      </a:solidFill>
                      <a:miter lim="800000"/>
                      <a:headEnd/>
                      <a:tailEnd/>
                    </a:ln>
                  </p:spPr>
                  <p:txBody>
                    <a:bodyPr wrap="none" anchor="ctr"/>
                    <a:lstStyle/>
                    <a:p>
                      <a:endParaRPr lang="es-ES_tradnl"/>
                    </a:p>
                  </p:txBody>
                </p:sp>
                <p:sp>
                  <p:nvSpPr>
                    <p:cNvPr id="156" name="AutoShape 559"/>
                    <p:cNvSpPr>
                      <a:spLocks noChangeArrowheads="1"/>
                    </p:cNvSpPr>
                    <p:nvPr/>
                  </p:nvSpPr>
                  <p:spPr bwMode="auto">
                    <a:xfrm>
                      <a:off x="2093" y="2475"/>
                      <a:ext cx="67" cy="72"/>
                    </a:xfrm>
                    <a:prstGeom prst="cube">
                      <a:avLst>
                        <a:gd name="adj" fmla="val 24995"/>
                      </a:avLst>
                    </a:prstGeom>
                    <a:solidFill>
                      <a:srgbClr val="FFFF99"/>
                    </a:solidFill>
                    <a:ln w="12700">
                      <a:solidFill>
                        <a:schemeClr val="bg2"/>
                      </a:solidFill>
                      <a:miter lim="800000"/>
                      <a:headEnd/>
                      <a:tailEnd/>
                    </a:ln>
                  </p:spPr>
                  <p:txBody>
                    <a:bodyPr wrap="none" anchor="ctr"/>
                    <a:lstStyle/>
                    <a:p>
                      <a:endParaRPr lang="es-ES_tradnl"/>
                    </a:p>
                  </p:txBody>
                </p:sp>
              </p:grpSp>
              <p:grpSp>
                <p:nvGrpSpPr>
                  <p:cNvPr id="152" name="Group 560"/>
                  <p:cNvGrpSpPr>
                    <a:grpSpLocks/>
                  </p:cNvGrpSpPr>
                  <p:nvPr/>
                </p:nvGrpSpPr>
                <p:grpSpPr bwMode="auto">
                  <a:xfrm>
                    <a:off x="2152" y="2475"/>
                    <a:ext cx="127" cy="72"/>
                    <a:chOff x="2152" y="2475"/>
                    <a:chExt cx="127" cy="72"/>
                  </a:xfrm>
                </p:grpSpPr>
                <p:sp>
                  <p:nvSpPr>
                    <p:cNvPr id="153" name="AutoShape 561"/>
                    <p:cNvSpPr>
                      <a:spLocks noChangeArrowheads="1"/>
                    </p:cNvSpPr>
                    <p:nvPr/>
                  </p:nvSpPr>
                  <p:spPr bwMode="auto">
                    <a:xfrm>
                      <a:off x="2152" y="2475"/>
                      <a:ext cx="67" cy="72"/>
                    </a:xfrm>
                    <a:prstGeom prst="cube">
                      <a:avLst>
                        <a:gd name="adj" fmla="val 24995"/>
                      </a:avLst>
                    </a:prstGeom>
                    <a:solidFill>
                      <a:srgbClr val="FFFF99"/>
                    </a:solidFill>
                    <a:ln w="12700">
                      <a:solidFill>
                        <a:schemeClr val="bg2"/>
                      </a:solidFill>
                      <a:miter lim="800000"/>
                      <a:headEnd/>
                      <a:tailEnd/>
                    </a:ln>
                  </p:spPr>
                  <p:txBody>
                    <a:bodyPr wrap="none" anchor="ctr"/>
                    <a:lstStyle/>
                    <a:p>
                      <a:endParaRPr lang="es-ES_tradnl"/>
                    </a:p>
                  </p:txBody>
                </p:sp>
                <p:sp>
                  <p:nvSpPr>
                    <p:cNvPr id="154" name="AutoShape 562"/>
                    <p:cNvSpPr>
                      <a:spLocks noChangeArrowheads="1"/>
                    </p:cNvSpPr>
                    <p:nvPr/>
                  </p:nvSpPr>
                  <p:spPr bwMode="auto">
                    <a:xfrm>
                      <a:off x="2213" y="2475"/>
                      <a:ext cx="66" cy="72"/>
                    </a:xfrm>
                    <a:prstGeom prst="cube">
                      <a:avLst>
                        <a:gd name="adj" fmla="val 24995"/>
                      </a:avLst>
                    </a:prstGeom>
                    <a:solidFill>
                      <a:srgbClr val="FFFF99"/>
                    </a:solidFill>
                    <a:ln w="12700">
                      <a:solidFill>
                        <a:schemeClr val="bg2"/>
                      </a:solidFill>
                      <a:miter lim="800000"/>
                      <a:headEnd/>
                      <a:tailEnd/>
                    </a:ln>
                  </p:spPr>
                  <p:txBody>
                    <a:bodyPr wrap="none" anchor="ctr"/>
                    <a:lstStyle/>
                    <a:p>
                      <a:endParaRPr lang="es-ES_tradnl"/>
                    </a:p>
                  </p:txBody>
                </p:sp>
              </p:grpSp>
            </p:grpSp>
            <p:grpSp>
              <p:nvGrpSpPr>
                <p:cNvPr id="137" name="Group 563"/>
                <p:cNvGrpSpPr>
                  <a:grpSpLocks/>
                </p:cNvGrpSpPr>
                <p:nvPr/>
              </p:nvGrpSpPr>
              <p:grpSpPr bwMode="auto">
                <a:xfrm>
                  <a:off x="2013" y="2498"/>
                  <a:ext cx="246" cy="72"/>
                  <a:chOff x="2013" y="2498"/>
                  <a:chExt cx="246" cy="72"/>
                </a:xfrm>
              </p:grpSpPr>
              <p:grpSp>
                <p:nvGrpSpPr>
                  <p:cNvPr id="145" name="Group 564"/>
                  <p:cNvGrpSpPr>
                    <a:grpSpLocks/>
                  </p:cNvGrpSpPr>
                  <p:nvPr/>
                </p:nvGrpSpPr>
                <p:grpSpPr bwMode="auto">
                  <a:xfrm>
                    <a:off x="2013" y="2498"/>
                    <a:ext cx="127" cy="72"/>
                    <a:chOff x="2013" y="2498"/>
                    <a:chExt cx="127" cy="72"/>
                  </a:xfrm>
                </p:grpSpPr>
                <p:sp>
                  <p:nvSpPr>
                    <p:cNvPr id="149" name="AutoShape 565"/>
                    <p:cNvSpPr>
                      <a:spLocks noChangeArrowheads="1"/>
                    </p:cNvSpPr>
                    <p:nvPr/>
                  </p:nvSpPr>
                  <p:spPr bwMode="auto">
                    <a:xfrm>
                      <a:off x="2013" y="2498"/>
                      <a:ext cx="66" cy="72"/>
                    </a:xfrm>
                    <a:prstGeom prst="cube">
                      <a:avLst>
                        <a:gd name="adj" fmla="val 24995"/>
                      </a:avLst>
                    </a:prstGeom>
                    <a:solidFill>
                      <a:srgbClr val="FFFF99"/>
                    </a:solidFill>
                    <a:ln w="12700">
                      <a:solidFill>
                        <a:schemeClr val="bg2"/>
                      </a:solidFill>
                      <a:miter lim="800000"/>
                      <a:headEnd/>
                      <a:tailEnd/>
                    </a:ln>
                  </p:spPr>
                  <p:txBody>
                    <a:bodyPr wrap="none" anchor="ctr"/>
                    <a:lstStyle/>
                    <a:p>
                      <a:endParaRPr lang="es-ES_tradnl"/>
                    </a:p>
                  </p:txBody>
                </p:sp>
                <p:sp>
                  <p:nvSpPr>
                    <p:cNvPr id="150" name="AutoShape 566"/>
                    <p:cNvSpPr>
                      <a:spLocks noChangeArrowheads="1"/>
                    </p:cNvSpPr>
                    <p:nvPr/>
                  </p:nvSpPr>
                  <p:spPr bwMode="auto">
                    <a:xfrm>
                      <a:off x="2073" y="2498"/>
                      <a:ext cx="67" cy="72"/>
                    </a:xfrm>
                    <a:prstGeom prst="cube">
                      <a:avLst>
                        <a:gd name="adj" fmla="val 24995"/>
                      </a:avLst>
                    </a:prstGeom>
                    <a:solidFill>
                      <a:srgbClr val="FFFF99"/>
                    </a:solidFill>
                    <a:ln w="12700">
                      <a:solidFill>
                        <a:schemeClr val="bg2"/>
                      </a:solidFill>
                      <a:miter lim="800000"/>
                      <a:headEnd/>
                      <a:tailEnd/>
                    </a:ln>
                  </p:spPr>
                  <p:txBody>
                    <a:bodyPr wrap="none" anchor="ctr"/>
                    <a:lstStyle/>
                    <a:p>
                      <a:endParaRPr lang="es-ES_tradnl"/>
                    </a:p>
                  </p:txBody>
                </p:sp>
              </p:grpSp>
              <p:grpSp>
                <p:nvGrpSpPr>
                  <p:cNvPr id="146" name="Group 567"/>
                  <p:cNvGrpSpPr>
                    <a:grpSpLocks/>
                  </p:cNvGrpSpPr>
                  <p:nvPr/>
                </p:nvGrpSpPr>
                <p:grpSpPr bwMode="auto">
                  <a:xfrm>
                    <a:off x="2132" y="2498"/>
                    <a:ext cx="127" cy="72"/>
                    <a:chOff x="2132" y="2498"/>
                    <a:chExt cx="127" cy="72"/>
                  </a:xfrm>
                </p:grpSpPr>
                <p:sp>
                  <p:nvSpPr>
                    <p:cNvPr id="147" name="AutoShape 568"/>
                    <p:cNvSpPr>
                      <a:spLocks noChangeArrowheads="1"/>
                    </p:cNvSpPr>
                    <p:nvPr/>
                  </p:nvSpPr>
                  <p:spPr bwMode="auto">
                    <a:xfrm>
                      <a:off x="2132" y="2498"/>
                      <a:ext cx="67" cy="72"/>
                    </a:xfrm>
                    <a:prstGeom prst="cube">
                      <a:avLst>
                        <a:gd name="adj" fmla="val 24995"/>
                      </a:avLst>
                    </a:prstGeom>
                    <a:solidFill>
                      <a:srgbClr val="FFFF99"/>
                    </a:solidFill>
                    <a:ln w="12700">
                      <a:solidFill>
                        <a:schemeClr val="bg2"/>
                      </a:solidFill>
                      <a:miter lim="800000"/>
                      <a:headEnd/>
                      <a:tailEnd/>
                    </a:ln>
                  </p:spPr>
                  <p:txBody>
                    <a:bodyPr wrap="none" anchor="ctr"/>
                    <a:lstStyle/>
                    <a:p>
                      <a:endParaRPr lang="es-ES_tradnl"/>
                    </a:p>
                  </p:txBody>
                </p:sp>
                <p:sp>
                  <p:nvSpPr>
                    <p:cNvPr id="148" name="AutoShape 569"/>
                    <p:cNvSpPr>
                      <a:spLocks noChangeArrowheads="1"/>
                    </p:cNvSpPr>
                    <p:nvPr/>
                  </p:nvSpPr>
                  <p:spPr bwMode="auto">
                    <a:xfrm>
                      <a:off x="2193" y="2498"/>
                      <a:ext cx="66" cy="72"/>
                    </a:xfrm>
                    <a:prstGeom prst="cube">
                      <a:avLst>
                        <a:gd name="adj" fmla="val 24995"/>
                      </a:avLst>
                    </a:prstGeom>
                    <a:solidFill>
                      <a:srgbClr val="FFFF99"/>
                    </a:solidFill>
                    <a:ln w="12700">
                      <a:solidFill>
                        <a:schemeClr val="bg2"/>
                      </a:solidFill>
                      <a:miter lim="800000"/>
                      <a:headEnd/>
                      <a:tailEnd/>
                    </a:ln>
                  </p:spPr>
                  <p:txBody>
                    <a:bodyPr wrap="none" anchor="ctr"/>
                    <a:lstStyle/>
                    <a:p>
                      <a:endParaRPr lang="es-ES_tradnl"/>
                    </a:p>
                  </p:txBody>
                </p:sp>
              </p:grpSp>
            </p:grpSp>
            <p:grpSp>
              <p:nvGrpSpPr>
                <p:cNvPr id="138" name="Group 570"/>
                <p:cNvGrpSpPr>
                  <a:grpSpLocks/>
                </p:cNvGrpSpPr>
                <p:nvPr/>
              </p:nvGrpSpPr>
              <p:grpSpPr bwMode="auto">
                <a:xfrm>
                  <a:off x="1992" y="2521"/>
                  <a:ext cx="247" cy="72"/>
                  <a:chOff x="1992" y="2521"/>
                  <a:chExt cx="247" cy="72"/>
                </a:xfrm>
              </p:grpSpPr>
              <p:grpSp>
                <p:nvGrpSpPr>
                  <p:cNvPr id="139" name="Group 571"/>
                  <p:cNvGrpSpPr>
                    <a:grpSpLocks/>
                  </p:cNvGrpSpPr>
                  <p:nvPr/>
                </p:nvGrpSpPr>
                <p:grpSpPr bwMode="auto">
                  <a:xfrm>
                    <a:off x="1992" y="2521"/>
                    <a:ext cx="127" cy="72"/>
                    <a:chOff x="1992" y="2521"/>
                    <a:chExt cx="127" cy="72"/>
                  </a:xfrm>
                </p:grpSpPr>
                <p:sp>
                  <p:nvSpPr>
                    <p:cNvPr id="143" name="AutoShape 572"/>
                    <p:cNvSpPr>
                      <a:spLocks noChangeArrowheads="1"/>
                    </p:cNvSpPr>
                    <p:nvPr/>
                  </p:nvSpPr>
                  <p:spPr bwMode="auto">
                    <a:xfrm>
                      <a:off x="1992" y="2521"/>
                      <a:ext cx="67" cy="72"/>
                    </a:xfrm>
                    <a:prstGeom prst="cube">
                      <a:avLst>
                        <a:gd name="adj" fmla="val 24995"/>
                      </a:avLst>
                    </a:prstGeom>
                    <a:solidFill>
                      <a:srgbClr val="FFFF99"/>
                    </a:solidFill>
                    <a:ln w="12700">
                      <a:solidFill>
                        <a:schemeClr val="bg2"/>
                      </a:solidFill>
                      <a:miter lim="800000"/>
                      <a:headEnd/>
                      <a:tailEnd/>
                    </a:ln>
                  </p:spPr>
                  <p:txBody>
                    <a:bodyPr wrap="none" anchor="ctr"/>
                    <a:lstStyle/>
                    <a:p>
                      <a:endParaRPr lang="es-ES_tradnl"/>
                    </a:p>
                  </p:txBody>
                </p:sp>
                <p:sp>
                  <p:nvSpPr>
                    <p:cNvPr id="144" name="AutoShape 573"/>
                    <p:cNvSpPr>
                      <a:spLocks noChangeArrowheads="1"/>
                    </p:cNvSpPr>
                    <p:nvPr/>
                  </p:nvSpPr>
                  <p:spPr bwMode="auto">
                    <a:xfrm>
                      <a:off x="2053" y="2521"/>
                      <a:ext cx="66" cy="72"/>
                    </a:xfrm>
                    <a:prstGeom prst="cube">
                      <a:avLst>
                        <a:gd name="adj" fmla="val 24995"/>
                      </a:avLst>
                    </a:prstGeom>
                    <a:solidFill>
                      <a:srgbClr val="FFFF99"/>
                    </a:solidFill>
                    <a:ln w="12700">
                      <a:solidFill>
                        <a:schemeClr val="bg2"/>
                      </a:solidFill>
                      <a:miter lim="800000"/>
                      <a:headEnd/>
                      <a:tailEnd/>
                    </a:ln>
                  </p:spPr>
                  <p:txBody>
                    <a:bodyPr wrap="none" anchor="ctr"/>
                    <a:lstStyle/>
                    <a:p>
                      <a:endParaRPr lang="es-ES_tradnl"/>
                    </a:p>
                  </p:txBody>
                </p:sp>
              </p:grpSp>
              <p:grpSp>
                <p:nvGrpSpPr>
                  <p:cNvPr id="140" name="Group 574"/>
                  <p:cNvGrpSpPr>
                    <a:grpSpLocks/>
                  </p:cNvGrpSpPr>
                  <p:nvPr/>
                </p:nvGrpSpPr>
                <p:grpSpPr bwMode="auto">
                  <a:xfrm>
                    <a:off x="2112" y="2521"/>
                    <a:ext cx="127" cy="72"/>
                    <a:chOff x="2112" y="2521"/>
                    <a:chExt cx="127" cy="72"/>
                  </a:xfrm>
                </p:grpSpPr>
                <p:sp>
                  <p:nvSpPr>
                    <p:cNvPr id="141" name="AutoShape 575"/>
                    <p:cNvSpPr>
                      <a:spLocks noChangeArrowheads="1"/>
                    </p:cNvSpPr>
                    <p:nvPr/>
                  </p:nvSpPr>
                  <p:spPr bwMode="auto">
                    <a:xfrm>
                      <a:off x="2112" y="2521"/>
                      <a:ext cx="66" cy="72"/>
                    </a:xfrm>
                    <a:prstGeom prst="cube">
                      <a:avLst>
                        <a:gd name="adj" fmla="val 24995"/>
                      </a:avLst>
                    </a:prstGeom>
                    <a:solidFill>
                      <a:srgbClr val="FFFF99"/>
                    </a:solidFill>
                    <a:ln w="12700">
                      <a:solidFill>
                        <a:schemeClr val="bg2"/>
                      </a:solidFill>
                      <a:miter lim="800000"/>
                      <a:headEnd/>
                      <a:tailEnd/>
                    </a:ln>
                  </p:spPr>
                  <p:txBody>
                    <a:bodyPr wrap="none" anchor="ctr"/>
                    <a:lstStyle/>
                    <a:p>
                      <a:endParaRPr lang="es-ES_tradnl"/>
                    </a:p>
                  </p:txBody>
                </p:sp>
                <p:sp>
                  <p:nvSpPr>
                    <p:cNvPr id="142" name="AutoShape 576"/>
                    <p:cNvSpPr>
                      <a:spLocks noChangeArrowheads="1"/>
                    </p:cNvSpPr>
                    <p:nvPr/>
                  </p:nvSpPr>
                  <p:spPr bwMode="auto">
                    <a:xfrm>
                      <a:off x="2172" y="2521"/>
                      <a:ext cx="67" cy="72"/>
                    </a:xfrm>
                    <a:prstGeom prst="cube">
                      <a:avLst>
                        <a:gd name="adj" fmla="val 24995"/>
                      </a:avLst>
                    </a:prstGeom>
                    <a:solidFill>
                      <a:srgbClr val="FFFF99"/>
                    </a:solidFill>
                    <a:ln w="12700">
                      <a:solidFill>
                        <a:schemeClr val="bg2"/>
                      </a:solidFill>
                      <a:miter lim="800000"/>
                      <a:headEnd/>
                      <a:tailEnd/>
                    </a:ln>
                  </p:spPr>
                  <p:txBody>
                    <a:bodyPr wrap="none" anchor="ctr"/>
                    <a:lstStyle/>
                    <a:p>
                      <a:endParaRPr lang="es-ES_tradnl"/>
                    </a:p>
                  </p:txBody>
                </p:sp>
              </p:grpSp>
            </p:grpSp>
          </p:grpSp>
        </p:grpSp>
        <p:grpSp>
          <p:nvGrpSpPr>
            <p:cNvPr id="14" name="Group 577"/>
            <p:cNvGrpSpPr>
              <a:grpSpLocks/>
            </p:cNvGrpSpPr>
            <p:nvPr/>
          </p:nvGrpSpPr>
          <p:grpSpPr bwMode="auto">
            <a:xfrm>
              <a:off x="2328" y="2452"/>
              <a:ext cx="308" cy="330"/>
              <a:chOff x="2328" y="2452"/>
              <a:chExt cx="308" cy="330"/>
            </a:xfrm>
          </p:grpSpPr>
          <p:grpSp>
            <p:nvGrpSpPr>
              <p:cNvPr id="15" name="Group 578"/>
              <p:cNvGrpSpPr>
                <a:grpSpLocks/>
              </p:cNvGrpSpPr>
              <p:nvPr/>
            </p:nvGrpSpPr>
            <p:grpSpPr bwMode="auto">
              <a:xfrm>
                <a:off x="2328" y="2641"/>
                <a:ext cx="308" cy="141"/>
                <a:chOff x="2328" y="2641"/>
                <a:chExt cx="308" cy="141"/>
              </a:xfrm>
            </p:grpSpPr>
            <p:grpSp>
              <p:nvGrpSpPr>
                <p:cNvPr id="103" name="Group 579"/>
                <p:cNvGrpSpPr>
                  <a:grpSpLocks/>
                </p:cNvGrpSpPr>
                <p:nvPr/>
              </p:nvGrpSpPr>
              <p:grpSpPr bwMode="auto">
                <a:xfrm>
                  <a:off x="2389" y="2641"/>
                  <a:ext cx="247" cy="72"/>
                  <a:chOff x="2389" y="2641"/>
                  <a:chExt cx="247" cy="72"/>
                </a:xfrm>
              </p:grpSpPr>
              <p:grpSp>
                <p:nvGrpSpPr>
                  <p:cNvPr id="125" name="Group 580"/>
                  <p:cNvGrpSpPr>
                    <a:grpSpLocks/>
                  </p:cNvGrpSpPr>
                  <p:nvPr/>
                </p:nvGrpSpPr>
                <p:grpSpPr bwMode="auto">
                  <a:xfrm>
                    <a:off x="2389" y="2641"/>
                    <a:ext cx="127" cy="72"/>
                    <a:chOff x="2389" y="2641"/>
                    <a:chExt cx="127" cy="72"/>
                  </a:xfrm>
                </p:grpSpPr>
                <p:sp>
                  <p:nvSpPr>
                    <p:cNvPr id="129" name="AutoShape 581"/>
                    <p:cNvSpPr>
                      <a:spLocks noChangeArrowheads="1"/>
                    </p:cNvSpPr>
                    <p:nvPr/>
                  </p:nvSpPr>
                  <p:spPr bwMode="auto">
                    <a:xfrm>
                      <a:off x="2389" y="2641"/>
                      <a:ext cx="67" cy="72"/>
                    </a:xfrm>
                    <a:prstGeom prst="cube">
                      <a:avLst>
                        <a:gd name="adj" fmla="val 24995"/>
                      </a:avLst>
                    </a:prstGeom>
                    <a:solidFill>
                      <a:srgbClr val="FFFF99"/>
                    </a:solidFill>
                    <a:ln w="12700">
                      <a:solidFill>
                        <a:schemeClr val="bg2"/>
                      </a:solidFill>
                      <a:miter lim="800000"/>
                      <a:headEnd/>
                      <a:tailEnd/>
                    </a:ln>
                  </p:spPr>
                  <p:txBody>
                    <a:bodyPr wrap="none" anchor="ctr"/>
                    <a:lstStyle/>
                    <a:p>
                      <a:endParaRPr lang="es-ES_tradnl"/>
                    </a:p>
                  </p:txBody>
                </p:sp>
                <p:sp>
                  <p:nvSpPr>
                    <p:cNvPr id="130" name="AutoShape 582"/>
                    <p:cNvSpPr>
                      <a:spLocks noChangeArrowheads="1"/>
                    </p:cNvSpPr>
                    <p:nvPr/>
                  </p:nvSpPr>
                  <p:spPr bwMode="auto">
                    <a:xfrm>
                      <a:off x="2450" y="2641"/>
                      <a:ext cx="66" cy="72"/>
                    </a:xfrm>
                    <a:prstGeom prst="cube">
                      <a:avLst>
                        <a:gd name="adj" fmla="val 24995"/>
                      </a:avLst>
                    </a:prstGeom>
                    <a:solidFill>
                      <a:srgbClr val="FFFF99"/>
                    </a:solidFill>
                    <a:ln w="12700">
                      <a:solidFill>
                        <a:schemeClr val="bg2"/>
                      </a:solidFill>
                      <a:miter lim="800000"/>
                      <a:headEnd/>
                      <a:tailEnd/>
                    </a:ln>
                  </p:spPr>
                  <p:txBody>
                    <a:bodyPr wrap="none" anchor="ctr"/>
                    <a:lstStyle/>
                    <a:p>
                      <a:endParaRPr lang="es-ES_tradnl"/>
                    </a:p>
                  </p:txBody>
                </p:sp>
              </p:grpSp>
              <p:grpSp>
                <p:nvGrpSpPr>
                  <p:cNvPr id="126" name="Group 583"/>
                  <p:cNvGrpSpPr>
                    <a:grpSpLocks/>
                  </p:cNvGrpSpPr>
                  <p:nvPr/>
                </p:nvGrpSpPr>
                <p:grpSpPr bwMode="auto">
                  <a:xfrm>
                    <a:off x="2509" y="2641"/>
                    <a:ext cx="127" cy="72"/>
                    <a:chOff x="2509" y="2641"/>
                    <a:chExt cx="127" cy="72"/>
                  </a:xfrm>
                </p:grpSpPr>
                <p:sp>
                  <p:nvSpPr>
                    <p:cNvPr id="127" name="AutoShape 584"/>
                    <p:cNvSpPr>
                      <a:spLocks noChangeArrowheads="1"/>
                    </p:cNvSpPr>
                    <p:nvPr/>
                  </p:nvSpPr>
                  <p:spPr bwMode="auto">
                    <a:xfrm>
                      <a:off x="2509" y="2641"/>
                      <a:ext cx="66" cy="72"/>
                    </a:xfrm>
                    <a:prstGeom prst="cube">
                      <a:avLst>
                        <a:gd name="adj" fmla="val 24995"/>
                      </a:avLst>
                    </a:prstGeom>
                    <a:solidFill>
                      <a:srgbClr val="FFFF99"/>
                    </a:solidFill>
                    <a:ln w="12700">
                      <a:solidFill>
                        <a:schemeClr val="bg2"/>
                      </a:solidFill>
                      <a:miter lim="800000"/>
                      <a:headEnd/>
                      <a:tailEnd/>
                    </a:ln>
                  </p:spPr>
                  <p:txBody>
                    <a:bodyPr wrap="none" anchor="ctr"/>
                    <a:lstStyle/>
                    <a:p>
                      <a:endParaRPr lang="es-ES_tradnl"/>
                    </a:p>
                  </p:txBody>
                </p:sp>
                <p:sp>
                  <p:nvSpPr>
                    <p:cNvPr id="128" name="AutoShape 585"/>
                    <p:cNvSpPr>
                      <a:spLocks noChangeArrowheads="1"/>
                    </p:cNvSpPr>
                    <p:nvPr/>
                  </p:nvSpPr>
                  <p:spPr bwMode="auto">
                    <a:xfrm>
                      <a:off x="2569" y="2641"/>
                      <a:ext cx="67" cy="72"/>
                    </a:xfrm>
                    <a:prstGeom prst="cube">
                      <a:avLst>
                        <a:gd name="adj" fmla="val 24995"/>
                      </a:avLst>
                    </a:prstGeom>
                    <a:solidFill>
                      <a:srgbClr val="FFFF99"/>
                    </a:solidFill>
                    <a:ln w="12700">
                      <a:solidFill>
                        <a:schemeClr val="bg2"/>
                      </a:solidFill>
                      <a:miter lim="800000"/>
                      <a:headEnd/>
                      <a:tailEnd/>
                    </a:ln>
                  </p:spPr>
                  <p:txBody>
                    <a:bodyPr wrap="none" anchor="ctr"/>
                    <a:lstStyle/>
                    <a:p>
                      <a:endParaRPr lang="es-ES_tradnl"/>
                    </a:p>
                  </p:txBody>
                </p:sp>
              </p:grpSp>
            </p:grpSp>
            <p:grpSp>
              <p:nvGrpSpPr>
                <p:cNvPr id="104" name="Group 586"/>
                <p:cNvGrpSpPr>
                  <a:grpSpLocks/>
                </p:cNvGrpSpPr>
                <p:nvPr/>
              </p:nvGrpSpPr>
              <p:grpSpPr bwMode="auto">
                <a:xfrm>
                  <a:off x="2369" y="2664"/>
                  <a:ext cx="246" cy="72"/>
                  <a:chOff x="2369" y="2664"/>
                  <a:chExt cx="246" cy="72"/>
                </a:xfrm>
              </p:grpSpPr>
              <p:grpSp>
                <p:nvGrpSpPr>
                  <p:cNvPr id="119" name="Group 587"/>
                  <p:cNvGrpSpPr>
                    <a:grpSpLocks/>
                  </p:cNvGrpSpPr>
                  <p:nvPr/>
                </p:nvGrpSpPr>
                <p:grpSpPr bwMode="auto">
                  <a:xfrm>
                    <a:off x="2369" y="2664"/>
                    <a:ext cx="127" cy="72"/>
                    <a:chOff x="2369" y="2664"/>
                    <a:chExt cx="127" cy="72"/>
                  </a:xfrm>
                </p:grpSpPr>
                <p:sp>
                  <p:nvSpPr>
                    <p:cNvPr id="123" name="AutoShape 588"/>
                    <p:cNvSpPr>
                      <a:spLocks noChangeArrowheads="1"/>
                    </p:cNvSpPr>
                    <p:nvPr/>
                  </p:nvSpPr>
                  <p:spPr bwMode="auto">
                    <a:xfrm>
                      <a:off x="2369" y="2664"/>
                      <a:ext cx="66" cy="72"/>
                    </a:xfrm>
                    <a:prstGeom prst="cube">
                      <a:avLst>
                        <a:gd name="adj" fmla="val 24995"/>
                      </a:avLst>
                    </a:prstGeom>
                    <a:solidFill>
                      <a:srgbClr val="FFFF99"/>
                    </a:solidFill>
                    <a:ln w="12700">
                      <a:solidFill>
                        <a:schemeClr val="bg2"/>
                      </a:solidFill>
                      <a:miter lim="800000"/>
                      <a:headEnd/>
                      <a:tailEnd/>
                    </a:ln>
                  </p:spPr>
                  <p:txBody>
                    <a:bodyPr wrap="none" anchor="ctr"/>
                    <a:lstStyle/>
                    <a:p>
                      <a:endParaRPr lang="es-ES_tradnl"/>
                    </a:p>
                  </p:txBody>
                </p:sp>
                <p:sp>
                  <p:nvSpPr>
                    <p:cNvPr id="124" name="AutoShape 589"/>
                    <p:cNvSpPr>
                      <a:spLocks noChangeArrowheads="1"/>
                    </p:cNvSpPr>
                    <p:nvPr/>
                  </p:nvSpPr>
                  <p:spPr bwMode="auto">
                    <a:xfrm>
                      <a:off x="2429" y="2664"/>
                      <a:ext cx="67" cy="72"/>
                    </a:xfrm>
                    <a:prstGeom prst="cube">
                      <a:avLst>
                        <a:gd name="adj" fmla="val 24995"/>
                      </a:avLst>
                    </a:prstGeom>
                    <a:solidFill>
                      <a:srgbClr val="FFFF99"/>
                    </a:solidFill>
                    <a:ln w="12700">
                      <a:solidFill>
                        <a:schemeClr val="bg2"/>
                      </a:solidFill>
                      <a:miter lim="800000"/>
                      <a:headEnd/>
                      <a:tailEnd/>
                    </a:ln>
                  </p:spPr>
                  <p:txBody>
                    <a:bodyPr wrap="none" anchor="ctr"/>
                    <a:lstStyle/>
                    <a:p>
                      <a:endParaRPr lang="es-ES_tradnl"/>
                    </a:p>
                  </p:txBody>
                </p:sp>
              </p:grpSp>
              <p:grpSp>
                <p:nvGrpSpPr>
                  <p:cNvPr id="120" name="Group 590"/>
                  <p:cNvGrpSpPr>
                    <a:grpSpLocks/>
                  </p:cNvGrpSpPr>
                  <p:nvPr/>
                </p:nvGrpSpPr>
                <p:grpSpPr bwMode="auto">
                  <a:xfrm>
                    <a:off x="2488" y="2664"/>
                    <a:ext cx="127" cy="72"/>
                    <a:chOff x="2488" y="2664"/>
                    <a:chExt cx="127" cy="72"/>
                  </a:xfrm>
                </p:grpSpPr>
                <p:sp>
                  <p:nvSpPr>
                    <p:cNvPr id="121" name="AutoShape 591"/>
                    <p:cNvSpPr>
                      <a:spLocks noChangeArrowheads="1"/>
                    </p:cNvSpPr>
                    <p:nvPr/>
                  </p:nvSpPr>
                  <p:spPr bwMode="auto">
                    <a:xfrm>
                      <a:off x="2488" y="2664"/>
                      <a:ext cx="67" cy="72"/>
                    </a:xfrm>
                    <a:prstGeom prst="cube">
                      <a:avLst>
                        <a:gd name="adj" fmla="val 24995"/>
                      </a:avLst>
                    </a:prstGeom>
                    <a:solidFill>
                      <a:srgbClr val="FFFF99"/>
                    </a:solidFill>
                    <a:ln w="12700">
                      <a:solidFill>
                        <a:schemeClr val="bg2"/>
                      </a:solidFill>
                      <a:miter lim="800000"/>
                      <a:headEnd/>
                      <a:tailEnd/>
                    </a:ln>
                  </p:spPr>
                  <p:txBody>
                    <a:bodyPr wrap="none" anchor="ctr"/>
                    <a:lstStyle/>
                    <a:p>
                      <a:endParaRPr lang="es-ES_tradnl"/>
                    </a:p>
                  </p:txBody>
                </p:sp>
                <p:sp>
                  <p:nvSpPr>
                    <p:cNvPr id="122" name="AutoShape 592"/>
                    <p:cNvSpPr>
                      <a:spLocks noChangeArrowheads="1"/>
                    </p:cNvSpPr>
                    <p:nvPr/>
                  </p:nvSpPr>
                  <p:spPr bwMode="auto">
                    <a:xfrm>
                      <a:off x="2549" y="2664"/>
                      <a:ext cx="66" cy="72"/>
                    </a:xfrm>
                    <a:prstGeom prst="cube">
                      <a:avLst>
                        <a:gd name="adj" fmla="val 24995"/>
                      </a:avLst>
                    </a:prstGeom>
                    <a:solidFill>
                      <a:srgbClr val="FFFF99"/>
                    </a:solidFill>
                    <a:ln w="12700">
                      <a:solidFill>
                        <a:schemeClr val="bg2"/>
                      </a:solidFill>
                      <a:miter lim="800000"/>
                      <a:headEnd/>
                      <a:tailEnd/>
                    </a:ln>
                  </p:spPr>
                  <p:txBody>
                    <a:bodyPr wrap="none" anchor="ctr"/>
                    <a:lstStyle/>
                    <a:p>
                      <a:endParaRPr lang="es-ES_tradnl"/>
                    </a:p>
                  </p:txBody>
                </p:sp>
              </p:grpSp>
            </p:grpSp>
            <p:grpSp>
              <p:nvGrpSpPr>
                <p:cNvPr id="105" name="Group 593"/>
                <p:cNvGrpSpPr>
                  <a:grpSpLocks/>
                </p:cNvGrpSpPr>
                <p:nvPr/>
              </p:nvGrpSpPr>
              <p:grpSpPr bwMode="auto">
                <a:xfrm>
                  <a:off x="2349" y="2687"/>
                  <a:ext cx="246" cy="72"/>
                  <a:chOff x="2349" y="2687"/>
                  <a:chExt cx="246" cy="72"/>
                </a:xfrm>
              </p:grpSpPr>
              <p:grpSp>
                <p:nvGrpSpPr>
                  <p:cNvPr id="113" name="Group 594"/>
                  <p:cNvGrpSpPr>
                    <a:grpSpLocks/>
                  </p:cNvGrpSpPr>
                  <p:nvPr/>
                </p:nvGrpSpPr>
                <p:grpSpPr bwMode="auto">
                  <a:xfrm>
                    <a:off x="2349" y="2687"/>
                    <a:ext cx="127" cy="72"/>
                    <a:chOff x="2349" y="2687"/>
                    <a:chExt cx="127" cy="72"/>
                  </a:xfrm>
                </p:grpSpPr>
                <p:sp>
                  <p:nvSpPr>
                    <p:cNvPr id="117" name="AutoShape 595"/>
                    <p:cNvSpPr>
                      <a:spLocks noChangeArrowheads="1"/>
                    </p:cNvSpPr>
                    <p:nvPr/>
                  </p:nvSpPr>
                  <p:spPr bwMode="auto">
                    <a:xfrm>
                      <a:off x="2349" y="2687"/>
                      <a:ext cx="66" cy="72"/>
                    </a:xfrm>
                    <a:prstGeom prst="cube">
                      <a:avLst>
                        <a:gd name="adj" fmla="val 24995"/>
                      </a:avLst>
                    </a:prstGeom>
                    <a:solidFill>
                      <a:srgbClr val="FFFF99"/>
                    </a:solidFill>
                    <a:ln w="12700">
                      <a:solidFill>
                        <a:schemeClr val="bg2"/>
                      </a:solidFill>
                      <a:miter lim="800000"/>
                      <a:headEnd/>
                      <a:tailEnd/>
                    </a:ln>
                  </p:spPr>
                  <p:txBody>
                    <a:bodyPr wrap="none" anchor="ctr"/>
                    <a:lstStyle/>
                    <a:p>
                      <a:endParaRPr lang="es-ES_tradnl"/>
                    </a:p>
                  </p:txBody>
                </p:sp>
                <p:sp>
                  <p:nvSpPr>
                    <p:cNvPr id="118" name="AutoShape 596"/>
                    <p:cNvSpPr>
                      <a:spLocks noChangeArrowheads="1"/>
                    </p:cNvSpPr>
                    <p:nvPr/>
                  </p:nvSpPr>
                  <p:spPr bwMode="auto">
                    <a:xfrm>
                      <a:off x="2409" y="2687"/>
                      <a:ext cx="67" cy="72"/>
                    </a:xfrm>
                    <a:prstGeom prst="cube">
                      <a:avLst>
                        <a:gd name="adj" fmla="val 24995"/>
                      </a:avLst>
                    </a:prstGeom>
                    <a:solidFill>
                      <a:srgbClr val="FFFF99"/>
                    </a:solidFill>
                    <a:ln w="12700">
                      <a:solidFill>
                        <a:schemeClr val="bg2"/>
                      </a:solidFill>
                      <a:miter lim="800000"/>
                      <a:headEnd/>
                      <a:tailEnd/>
                    </a:ln>
                  </p:spPr>
                  <p:txBody>
                    <a:bodyPr wrap="none" anchor="ctr"/>
                    <a:lstStyle/>
                    <a:p>
                      <a:endParaRPr lang="es-ES_tradnl"/>
                    </a:p>
                  </p:txBody>
                </p:sp>
              </p:grpSp>
              <p:grpSp>
                <p:nvGrpSpPr>
                  <p:cNvPr id="114" name="Group 597"/>
                  <p:cNvGrpSpPr>
                    <a:grpSpLocks/>
                  </p:cNvGrpSpPr>
                  <p:nvPr/>
                </p:nvGrpSpPr>
                <p:grpSpPr bwMode="auto">
                  <a:xfrm>
                    <a:off x="2468" y="2687"/>
                    <a:ext cx="127" cy="72"/>
                    <a:chOff x="2468" y="2687"/>
                    <a:chExt cx="127" cy="72"/>
                  </a:xfrm>
                </p:grpSpPr>
                <p:sp>
                  <p:nvSpPr>
                    <p:cNvPr id="115" name="AutoShape 598"/>
                    <p:cNvSpPr>
                      <a:spLocks noChangeArrowheads="1"/>
                    </p:cNvSpPr>
                    <p:nvPr/>
                  </p:nvSpPr>
                  <p:spPr bwMode="auto">
                    <a:xfrm>
                      <a:off x="2468" y="2687"/>
                      <a:ext cx="67" cy="72"/>
                    </a:xfrm>
                    <a:prstGeom prst="cube">
                      <a:avLst>
                        <a:gd name="adj" fmla="val 24995"/>
                      </a:avLst>
                    </a:prstGeom>
                    <a:solidFill>
                      <a:srgbClr val="FFFF99"/>
                    </a:solidFill>
                    <a:ln w="12700">
                      <a:solidFill>
                        <a:schemeClr val="bg2"/>
                      </a:solidFill>
                      <a:miter lim="800000"/>
                      <a:headEnd/>
                      <a:tailEnd/>
                    </a:ln>
                  </p:spPr>
                  <p:txBody>
                    <a:bodyPr wrap="none" anchor="ctr"/>
                    <a:lstStyle/>
                    <a:p>
                      <a:endParaRPr lang="es-ES_tradnl"/>
                    </a:p>
                  </p:txBody>
                </p:sp>
                <p:sp>
                  <p:nvSpPr>
                    <p:cNvPr id="116" name="AutoShape 599"/>
                    <p:cNvSpPr>
                      <a:spLocks noChangeArrowheads="1"/>
                    </p:cNvSpPr>
                    <p:nvPr/>
                  </p:nvSpPr>
                  <p:spPr bwMode="auto">
                    <a:xfrm>
                      <a:off x="2529" y="2687"/>
                      <a:ext cx="66" cy="72"/>
                    </a:xfrm>
                    <a:prstGeom prst="cube">
                      <a:avLst>
                        <a:gd name="adj" fmla="val 24995"/>
                      </a:avLst>
                    </a:prstGeom>
                    <a:solidFill>
                      <a:srgbClr val="FFFF99"/>
                    </a:solidFill>
                    <a:ln w="12700">
                      <a:solidFill>
                        <a:schemeClr val="bg2"/>
                      </a:solidFill>
                      <a:miter lim="800000"/>
                      <a:headEnd/>
                      <a:tailEnd/>
                    </a:ln>
                  </p:spPr>
                  <p:txBody>
                    <a:bodyPr wrap="none" anchor="ctr"/>
                    <a:lstStyle/>
                    <a:p>
                      <a:endParaRPr lang="es-ES_tradnl"/>
                    </a:p>
                  </p:txBody>
                </p:sp>
              </p:grpSp>
            </p:grpSp>
            <p:grpSp>
              <p:nvGrpSpPr>
                <p:cNvPr id="106" name="Group 600"/>
                <p:cNvGrpSpPr>
                  <a:grpSpLocks/>
                </p:cNvGrpSpPr>
                <p:nvPr/>
              </p:nvGrpSpPr>
              <p:grpSpPr bwMode="auto">
                <a:xfrm>
                  <a:off x="2328" y="2710"/>
                  <a:ext cx="247" cy="72"/>
                  <a:chOff x="2328" y="2710"/>
                  <a:chExt cx="247" cy="72"/>
                </a:xfrm>
              </p:grpSpPr>
              <p:grpSp>
                <p:nvGrpSpPr>
                  <p:cNvPr id="107" name="Group 601"/>
                  <p:cNvGrpSpPr>
                    <a:grpSpLocks/>
                  </p:cNvGrpSpPr>
                  <p:nvPr/>
                </p:nvGrpSpPr>
                <p:grpSpPr bwMode="auto">
                  <a:xfrm>
                    <a:off x="2328" y="2710"/>
                    <a:ext cx="127" cy="72"/>
                    <a:chOff x="2328" y="2710"/>
                    <a:chExt cx="127" cy="72"/>
                  </a:xfrm>
                </p:grpSpPr>
                <p:sp>
                  <p:nvSpPr>
                    <p:cNvPr id="111" name="AutoShape 602"/>
                    <p:cNvSpPr>
                      <a:spLocks noChangeArrowheads="1"/>
                    </p:cNvSpPr>
                    <p:nvPr/>
                  </p:nvSpPr>
                  <p:spPr bwMode="auto">
                    <a:xfrm>
                      <a:off x="2328" y="2710"/>
                      <a:ext cx="67" cy="72"/>
                    </a:xfrm>
                    <a:prstGeom prst="cube">
                      <a:avLst>
                        <a:gd name="adj" fmla="val 24995"/>
                      </a:avLst>
                    </a:prstGeom>
                    <a:solidFill>
                      <a:srgbClr val="FFFF99"/>
                    </a:solidFill>
                    <a:ln w="12700">
                      <a:solidFill>
                        <a:schemeClr val="bg2"/>
                      </a:solidFill>
                      <a:miter lim="800000"/>
                      <a:headEnd/>
                      <a:tailEnd/>
                    </a:ln>
                  </p:spPr>
                  <p:txBody>
                    <a:bodyPr wrap="none" anchor="ctr"/>
                    <a:lstStyle/>
                    <a:p>
                      <a:endParaRPr lang="es-ES_tradnl"/>
                    </a:p>
                  </p:txBody>
                </p:sp>
                <p:sp>
                  <p:nvSpPr>
                    <p:cNvPr id="112" name="AutoShape 603"/>
                    <p:cNvSpPr>
                      <a:spLocks noChangeArrowheads="1"/>
                    </p:cNvSpPr>
                    <p:nvPr/>
                  </p:nvSpPr>
                  <p:spPr bwMode="auto">
                    <a:xfrm>
                      <a:off x="2389" y="2710"/>
                      <a:ext cx="66" cy="72"/>
                    </a:xfrm>
                    <a:prstGeom prst="cube">
                      <a:avLst>
                        <a:gd name="adj" fmla="val 24995"/>
                      </a:avLst>
                    </a:prstGeom>
                    <a:solidFill>
                      <a:srgbClr val="FFFF99"/>
                    </a:solidFill>
                    <a:ln w="12700">
                      <a:solidFill>
                        <a:schemeClr val="bg2"/>
                      </a:solidFill>
                      <a:miter lim="800000"/>
                      <a:headEnd/>
                      <a:tailEnd/>
                    </a:ln>
                  </p:spPr>
                  <p:txBody>
                    <a:bodyPr wrap="none" anchor="ctr"/>
                    <a:lstStyle/>
                    <a:p>
                      <a:endParaRPr lang="es-ES_tradnl"/>
                    </a:p>
                  </p:txBody>
                </p:sp>
              </p:grpSp>
              <p:grpSp>
                <p:nvGrpSpPr>
                  <p:cNvPr id="108" name="Group 604"/>
                  <p:cNvGrpSpPr>
                    <a:grpSpLocks/>
                  </p:cNvGrpSpPr>
                  <p:nvPr/>
                </p:nvGrpSpPr>
                <p:grpSpPr bwMode="auto">
                  <a:xfrm>
                    <a:off x="2448" y="2710"/>
                    <a:ext cx="127" cy="72"/>
                    <a:chOff x="2448" y="2710"/>
                    <a:chExt cx="127" cy="72"/>
                  </a:xfrm>
                </p:grpSpPr>
                <p:sp>
                  <p:nvSpPr>
                    <p:cNvPr id="109" name="AutoShape 605"/>
                    <p:cNvSpPr>
                      <a:spLocks noChangeArrowheads="1"/>
                    </p:cNvSpPr>
                    <p:nvPr/>
                  </p:nvSpPr>
                  <p:spPr bwMode="auto">
                    <a:xfrm>
                      <a:off x="2448" y="2710"/>
                      <a:ext cx="66" cy="72"/>
                    </a:xfrm>
                    <a:prstGeom prst="cube">
                      <a:avLst>
                        <a:gd name="adj" fmla="val 24995"/>
                      </a:avLst>
                    </a:prstGeom>
                    <a:solidFill>
                      <a:srgbClr val="FFFF99"/>
                    </a:solidFill>
                    <a:ln w="12700">
                      <a:solidFill>
                        <a:schemeClr val="bg2"/>
                      </a:solidFill>
                      <a:miter lim="800000"/>
                      <a:headEnd/>
                      <a:tailEnd/>
                    </a:ln>
                  </p:spPr>
                  <p:txBody>
                    <a:bodyPr wrap="none" anchor="ctr"/>
                    <a:lstStyle/>
                    <a:p>
                      <a:endParaRPr lang="es-ES_tradnl"/>
                    </a:p>
                  </p:txBody>
                </p:sp>
                <p:sp>
                  <p:nvSpPr>
                    <p:cNvPr id="110" name="AutoShape 606"/>
                    <p:cNvSpPr>
                      <a:spLocks noChangeArrowheads="1"/>
                    </p:cNvSpPr>
                    <p:nvPr/>
                  </p:nvSpPr>
                  <p:spPr bwMode="auto">
                    <a:xfrm>
                      <a:off x="2508" y="2710"/>
                      <a:ext cx="67" cy="72"/>
                    </a:xfrm>
                    <a:prstGeom prst="cube">
                      <a:avLst>
                        <a:gd name="adj" fmla="val 24995"/>
                      </a:avLst>
                    </a:prstGeom>
                    <a:solidFill>
                      <a:srgbClr val="FFFF99"/>
                    </a:solidFill>
                    <a:ln w="12700">
                      <a:solidFill>
                        <a:schemeClr val="bg2"/>
                      </a:solidFill>
                      <a:miter lim="800000"/>
                      <a:headEnd/>
                      <a:tailEnd/>
                    </a:ln>
                  </p:spPr>
                  <p:txBody>
                    <a:bodyPr wrap="none" anchor="ctr"/>
                    <a:lstStyle/>
                    <a:p>
                      <a:endParaRPr lang="es-ES_tradnl"/>
                    </a:p>
                  </p:txBody>
                </p:sp>
              </p:grpSp>
            </p:grpSp>
          </p:grpSp>
          <p:grpSp>
            <p:nvGrpSpPr>
              <p:cNvPr id="16" name="Group 607"/>
              <p:cNvGrpSpPr>
                <a:grpSpLocks/>
              </p:cNvGrpSpPr>
              <p:nvPr/>
            </p:nvGrpSpPr>
            <p:grpSpPr bwMode="auto">
              <a:xfrm>
                <a:off x="2328" y="2579"/>
                <a:ext cx="308" cy="141"/>
                <a:chOff x="2328" y="2579"/>
                <a:chExt cx="308" cy="141"/>
              </a:xfrm>
            </p:grpSpPr>
            <p:grpSp>
              <p:nvGrpSpPr>
                <p:cNvPr id="75" name="Group 608"/>
                <p:cNvGrpSpPr>
                  <a:grpSpLocks/>
                </p:cNvGrpSpPr>
                <p:nvPr/>
              </p:nvGrpSpPr>
              <p:grpSpPr bwMode="auto">
                <a:xfrm>
                  <a:off x="2389" y="2579"/>
                  <a:ext cx="247" cy="72"/>
                  <a:chOff x="2389" y="2579"/>
                  <a:chExt cx="247" cy="72"/>
                </a:xfrm>
              </p:grpSpPr>
              <p:grpSp>
                <p:nvGrpSpPr>
                  <p:cNvPr id="97" name="Group 609"/>
                  <p:cNvGrpSpPr>
                    <a:grpSpLocks/>
                  </p:cNvGrpSpPr>
                  <p:nvPr/>
                </p:nvGrpSpPr>
                <p:grpSpPr bwMode="auto">
                  <a:xfrm>
                    <a:off x="2389" y="2579"/>
                    <a:ext cx="127" cy="72"/>
                    <a:chOff x="2389" y="2579"/>
                    <a:chExt cx="127" cy="72"/>
                  </a:xfrm>
                </p:grpSpPr>
                <p:sp>
                  <p:nvSpPr>
                    <p:cNvPr id="101" name="AutoShape 610"/>
                    <p:cNvSpPr>
                      <a:spLocks noChangeArrowheads="1"/>
                    </p:cNvSpPr>
                    <p:nvPr/>
                  </p:nvSpPr>
                  <p:spPr bwMode="auto">
                    <a:xfrm>
                      <a:off x="2389" y="2579"/>
                      <a:ext cx="67" cy="72"/>
                    </a:xfrm>
                    <a:prstGeom prst="cube">
                      <a:avLst>
                        <a:gd name="adj" fmla="val 24995"/>
                      </a:avLst>
                    </a:prstGeom>
                    <a:solidFill>
                      <a:srgbClr val="FFFF99"/>
                    </a:solidFill>
                    <a:ln w="12700">
                      <a:solidFill>
                        <a:schemeClr val="bg2"/>
                      </a:solidFill>
                      <a:miter lim="800000"/>
                      <a:headEnd/>
                      <a:tailEnd/>
                    </a:ln>
                  </p:spPr>
                  <p:txBody>
                    <a:bodyPr wrap="none" anchor="ctr"/>
                    <a:lstStyle/>
                    <a:p>
                      <a:endParaRPr lang="es-ES_tradnl"/>
                    </a:p>
                  </p:txBody>
                </p:sp>
                <p:sp>
                  <p:nvSpPr>
                    <p:cNvPr id="102" name="AutoShape 611"/>
                    <p:cNvSpPr>
                      <a:spLocks noChangeArrowheads="1"/>
                    </p:cNvSpPr>
                    <p:nvPr/>
                  </p:nvSpPr>
                  <p:spPr bwMode="auto">
                    <a:xfrm>
                      <a:off x="2450" y="2579"/>
                      <a:ext cx="66" cy="72"/>
                    </a:xfrm>
                    <a:prstGeom prst="cube">
                      <a:avLst>
                        <a:gd name="adj" fmla="val 24995"/>
                      </a:avLst>
                    </a:prstGeom>
                    <a:solidFill>
                      <a:srgbClr val="FFFF99"/>
                    </a:solidFill>
                    <a:ln w="12700">
                      <a:solidFill>
                        <a:schemeClr val="bg2"/>
                      </a:solidFill>
                      <a:miter lim="800000"/>
                      <a:headEnd/>
                      <a:tailEnd/>
                    </a:ln>
                  </p:spPr>
                  <p:txBody>
                    <a:bodyPr wrap="none" anchor="ctr"/>
                    <a:lstStyle/>
                    <a:p>
                      <a:endParaRPr lang="es-ES_tradnl"/>
                    </a:p>
                  </p:txBody>
                </p:sp>
              </p:grpSp>
              <p:grpSp>
                <p:nvGrpSpPr>
                  <p:cNvPr id="98" name="Group 612"/>
                  <p:cNvGrpSpPr>
                    <a:grpSpLocks/>
                  </p:cNvGrpSpPr>
                  <p:nvPr/>
                </p:nvGrpSpPr>
                <p:grpSpPr bwMode="auto">
                  <a:xfrm>
                    <a:off x="2509" y="2579"/>
                    <a:ext cx="127" cy="72"/>
                    <a:chOff x="2509" y="2579"/>
                    <a:chExt cx="127" cy="72"/>
                  </a:xfrm>
                </p:grpSpPr>
                <p:sp>
                  <p:nvSpPr>
                    <p:cNvPr id="99" name="AutoShape 613"/>
                    <p:cNvSpPr>
                      <a:spLocks noChangeArrowheads="1"/>
                    </p:cNvSpPr>
                    <p:nvPr/>
                  </p:nvSpPr>
                  <p:spPr bwMode="auto">
                    <a:xfrm>
                      <a:off x="2509" y="2579"/>
                      <a:ext cx="66" cy="72"/>
                    </a:xfrm>
                    <a:prstGeom prst="cube">
                      <a:avLst>
                        <a:gd name="adj" fmla="val 24995"/>
                      </a:avLst>
                    </a:prstGeom>
                    <a:solidFill>
                      <a:srgbClr val="FFFF99"/>
                    </a:solidFill>
                    <a:ln w="12700">
                      <a:solidFill>
                        <a:schemeClr val="bg2"/>
                      </a:solidFill>
                      <a:miter lim="800000"/>
                      <a:headEnd/>
                      <a:tailEnd/>
                    </a:ln>
                  </p:spPr>
                  <p:txBody>
                    <a:bodyPr wrap="none" anchor="ctr"/>
                    <a:lstStyle/>
                    <a:p>
                      <a:endParaRPr lang="es-ES_tradnl"/>
                    </a:p>
                  </p:txBody>
                </p:sp>
                <p:sp>
                  <p:nvSpPr>
                    <p:cNvPr id="100" name="AutoShape 614"/>
                    <p:cNvSpPr>
                      <a:spLocks noChangeArrowheads="1"/>
                    </p:cNvSpPr>
                    <p:nvPr/>
                  </p:nvSpPr>
                  <p:spPr bwMode="auto">
                    <a:xfrm>
                      <a:off x="2569" y="2579"/>
                      <a:ext cx="67" cy="72"/>
                    </a:xfrm>
                    <a:prstGeom prst="cube">
                      <a:avLst>
                        <a:gd name="adj" fmla="val 24995"/>
                      </a:avLst>
                    </a:prstGeom>
                    <a:solidFill>
                      <a:srgbClr val="FFFF99"/>
                    </a:solidFill>
                    <a:ln w="12700">
                      <a:solidFill>
                        <a:schemeClr val="bg2"/>
                      </a:solidFill>
                      <a:miter lim="800000"/>
                      <a:headEnd/>
                      <a:tailEnd/>
                    </a:ln>
                  </p:spPr>
                  <p:txBody>
                    <a:bodyPr wrap="none" anchor="ctr"/>
                    <a:lstStyle/>
                    <a:p>
                      <a:endParaRPr lang="es-ES_tradnl"/>
                    </a:p>
                  </p:txBody>
                </p:sp>
              </p:grpSp>
            </p:grpSp>
            <p:grpSp>
              <p:nvGrpSpPr>
                <p:cNvPr id="76" name="Group 615"/>
                <p:cNvGrpSpPr>
                  <a:grpSpLocks/>
                </p:cNvGrpSpPr>
                <p:nvPr/>
              </p:nvGrpSpPr>
              <p:grpSpPr bwMode="auto">
                <a:xfrm>
                  <a:off x="2369" y="2602"/>
                  <a:ext cx="246" cy="72"/>
                  <a:chOff x="2369" y="2602"/>
                  <a:chExt cx="246" cy="72"/>
                </a:xfrm>
              </p:grpSpPr>
              <p:grpSp>
                <p:nvGrpSpPr>
                  <p:cNvPr id="91" name="Group 616"/>
                  <p:cNvGrpSpPr>
                    <a:grpSpLocks/>
                  </p:cNvGrpSpPr>
                  <p:nvPr/>
                </p:nvGrpSpPr>
                <p:grpSpPr bwMode="auto">
                  <a:xfrm>
                    <a:off x="2369" y="2602"/>
                    <a:ext cx="127" cy="72"/>
                    <a:chOff x="2369" y="2602"/>
                    <a:chExt cx="127" cy="72"/>
                  </a:xfrm>
                </p:grpSpPr>
                <p:sp>
                  <p:nvSpPr>
                    <p:cNvPr id="95" name="AutoShape 617"/>
                    <p:cNvSpPr>
                      <a:spLocks noChangeArrowheads="1"/>
                    </p:cNvSpPr>
                    <p:nvPr/>
                  </p:nvSpPr>
                  <p:spPr bwMode="auto">
                    <a:xfrm>
                      <a:off x="2369" y="2602"/>
                      <a:ext cx="66" cy="72"/>
                    </a:xfrm>
                    <a:prstGeom prst="cube">
                      <a:avLst>
                        <a:gd name="adj" fmla="val 24995"/>
                      </a:avLst>
                    </a:prstGeom>
                    <a:solidFill>
                      <a:srgbClr val="FFFF99"/>
                    </a:solidFill>
                    <a:ln w="12700">
                      <a:solidFill>
                        <a:schemeClr val="bg2"/>
                      </a:solidFill>
                      <a:miter lim="800000"/>
                      <a:headEnd/>
                      <a:tailEnd/>
                    </a:ln>
                  </p:spPr>
                  <p:txBody>
                    <a:bodyPr wrap="none" anchor="ctr"/>
                    <a:lstStyle/>
                    <a:p>
                      <a:endParaRPr lang="es-ES_tradnl"/>
                    </a:p>
                  </p:txBody>
                </p:sp>
                <p:sp>
                  <p:nvSpPr>
                    <p:cNvPr id="96" name="AutoShape 618"/>
                    <p:cNvSpPr>
                      <a:spLocks noChangeArrowheads="1"/>
                    </p:cNvSpPr>
                    <p:nvPr/>
                  </p:nvSpPr>
                  <p:spPr bwMode="auto">
                    <a:xfrm>
                      <a:off x="2429" y="2602"/>
                      <a:ext cx="67" cy="72"/>
                    </a:xfrm>
                    <a:prstGeom prst="cube">
                      <a:avLst>
                        <a:gd name="adj" fmla="val 24995"/>
                      </a:avLst>
                    </a:prstGeom>
                    <a:solidFill>
                      <a:srgbClr val="FFFF99"/>
                    </a:solidFill>
                    <a:ln w="12700">
                      <a:solidFill>
                        <a:schemeClr val="bg2"/>
                      </a:solidFill>
                      <a:miter lim="800000"/>
                      <a:headEnd/>
                      <a:tailEnd/>
                    </a:ln>
                  </p:spPr>
                  <p:txBody>
                    <a:bodyPr wrap="none" anchor="ctr"/>
                    <a:lstStyle/>
                    <a:p>
                      <a:endParaRPr lang="es-ES_tradnl"/>
                    </a:p>
                  </p:txBody>
                </p:sp>
              </p:grpSp>
              <p:grpSp>
                <p:nvGrpSpPr>
                  <p:cNvPr id="92" name="Group 619"/>
                  <p:cNvGrpSpPr>
                    <a:grpSpLocks/>
                  </p:cNvGrpSpPr>
                  <p:nvPr/>
                </p:nvGrpSpPr>
                <p:grpSpPr bwMode="auto">
                  <a:xfrm>
                    <a:off x="2488" y="2602"/>
                    <a:ext cx="127" cy="72"/>
                    <a:chOff x="2488" y="2602"/>
                    <a:chExt cx="127" cy="72"/>
                  </a:xfrm>
                </p:grpSpPr>
                <p:sp>
                  <p:nvSpPr>
                    <p:cNvPr id="93" name="AutoShape 620"/>
                    <p:cNvSpPr>
                      <a:spLocks noChangeArrowheads="1"/>
                    </p:cNvSpPr>
                    <p:nvPr/>
                  </p:nvSpPr>
                  <p:spPr bwMode="auto">
                    <a:xfrm>
                      <a:off x="2488" y="2602"/>
                      <a:ext cx="67" cy="72"/>
                    </a:xfrm>
                    <a:prstGeom prst="cube">
                      <a:avLst>
                        <a:gd name="adj" fmla="val 24995"/>
                      </a:avLst>
                    </a:prstGeom>
                    <a:solidFill>
                      <a:srgbClr val="FFFF99"/>
                    </a:solidFill>
                    <a:ln w="12700">
                      <a:solidFill>
                        <a:schemeClr val="bg2"/>
                      </a:solidFill>
                      <a:miter lim="800000"/>
                      <a:headEnd/>
                      <a:tailEnd/>
                    </a:ln>
                  </p:spPr>
                  <p:txBody>
                    <a:bodyPr wrap="none" anchor="ctr"/>
                    <a:lstStyle/>
                    <a:p>
                      <a:endParaRPr lang="es-ES_tradnl"/>
                    </a:p>
                  </p:txBody>
                </p:sp>
                <p:sp>
                  <p:nvSpPr>
                    <p:cNvPr id="94" name="AutoShape 621"/>
                    <p:cNvSpPr>
                      <a:spLocks noChangeArrowheads="1"/>
                    </p:cNvSpPr>
                    <p:nvPr/>
                  </p:nvSpPr>
                  <p:spPr bwMode="auto">
                    <a:xfrm>
                      <a:off x="2549" y="2602"/>
                      <a:ext cx="66" cy="72"/>
                    </a:xfrm>
                    <a:prstGeom prst="cube">
                      <a:avLst>
                        <a:gd name="adj" fmla="val 24995"/>
                      </a:avLst>
                    </a:prstGeom>
                    <a:solidFill>
                      <a:srgbClr val="FFFF99"/>
                    </a:solidFill>
                    <a:ln w="12700">
                      <a:solidFill>
                        <a:schemeClr val="bg2"/>
                      </a:solidFill>
                      <a:miter lim="800000"/>
                      <a:headEnd/>
                      <a:tailEnd/>
                    </a:ln>
                  </p:spPr>
                  <p:txBody>
                    <a:bodyPr wrap="none" anchor="ctr"/>
                    <a:lstStyle/>
                    <a:p>
                      <a:endParaRPr lang="es-ES_tradnl"/>
                    </a:p>
                  </p:txBody>
                </p:sp>
              </p:grpSp>
            </p:grpSp>
            <p:grpSp>
              <p:nvGrpSpPr>
                <p:cNvPr id="77" name="Group 622"/>
                <p:cNvGrpSpPr>
                  <a:grpSpLocks/>
                </p:cNvGrpSpPr>
                <p:nvPr/>
              </p:nvGrpSpPr>
              <p:grpSpPr bwMode="auto">
                <a:xfrm>
                  <a:off x="2349" y="2625"/>
                  <a:ext cx="246" cy="72"/>
                  <a:chOff x="2349" y="2625"/>
                  <a:chExt cx="246" cy="72"/>
                </a:xfrm>
              </p:grpSpPr>
              <p:grpSp>
                <p:nvGrpSpPr>
                  <p:cNvPr id="85" name="Group 623"/>
                  <p:cNvGrpSpPr>
                    <a:grpSpLocks/>
                  </p:cNvGrpSpPr>
                  <p:nvPr/>
                </p:nvGrpSpPr>
                <p:grpSpPr bwMode="auto">
                  <a:xfrm>
                    <a:off x="2349" y="2625"/>
                    <a:ext cx="127" cy="72"/>
                    <a:chOff x="2349" y="2625"/>
                    <a:chExt cx="127" cy="72"/>
                  </a:xfrm>
                </p:grpSpPr>
                <p:sp>
                  <p:nvSpPr>
                    <p:cNvPr id="89" name="AutoShape 624"/>
                    <p:cNvSpPr>
                      <a:spLocks noChangeArrowheads="1"/>
                    </p:cNvSpPr>
                    <p:nvPr/>
                  </p:nvSpPr>
                  <p:spPr bwMode="auto">
                    <a:xfrm>
                      <a:off x="2349" y="2625"/>
                      <a:ext cx="66" cy="72"/>
                    </a:xfrm>
                    <a:prstGeom prst="cube">
                      <a:avLst>
                        <a:gd name="adj" fmla="val 24995"/>
                      </a:avLst>
                    </a:prstGeom>
                    <a:solidFill>
                      <a:srgbClr val="FFFF99"/>
                    </a:solidFill>
                    <a:ln w="12700">
                      <a:solidFill>
                        <a:schemeClr val="bg2"/>
                      </a:solidFill>
                      <a:miter lim="800000"/>
                      <a:headEnd/>
                      <a:tailEnd/>
                    </a:ln>
                  </p:spPr>
                  <p:txBody>
                    <a:bodyPr wrap="none" anchor="ctr"/>
                    <a:lstStyle/>
                    <a:p>
                      <a:endParaRPr lang="es-ES_tradnl"/>
                    </a:p>
                  </p:txBody>
                </p:sp>
                <p:sp>
                  <p:nvSpPr>
                    <p:cNvPr id="90" name="AutoShape 625"/>
                    <p:cNvSpPr>
                      <a:spLocks noChangeArrowheads="1"/>
                    </p:cNvSpPr>
                    <p:nvPr/>
                  </p:nvSpPr>
                  <p:spPr bwMode="auto">
                    <a:xfrm>
                      <a:off x="2409" y="2625"/>
                      <a:ext cx="67" cy="72"/>
                    </a:xfrm>
                    <a:prstGeom prst="cube">
                      <a:avLst>
                        <a:gd name="adj" fmla="val 24995"/>
                      </a:avLst>
                    </a:prstGeom>
                    <a:solidFill>
                      <a:srgbClr val="FFFF99"/>
                    </a:solidFill>
                    <a:ln w="12700">
                      <a:solidFill>
                        <a:schemeClr val="bg2"/>
                      </a:solidFill>
                      <a:miter lim="800000"/>
                      <a:headEnd/>
                      <a:tailEnd/>
                    </a:ln>
                  </p:spPr>
                  <p:txBody>
                    <a:bodyPr wrap="none" anchor="ctr"/>
                    <a:lstStyle/>
                    <a:p>
                      <a:endParaRPr lang="es-ES_tradnl"/>
                    </a:p>
                  </p:txBody>
                </p:sp>
              </p:grpSp>
              <p:grpSp>
                <p:nvGrpSpPr>
                  <p:cNvPr id="86" name="Group 626"/>
                  <p:cNvGrpSpPr>
                    <a:grpSpLocks/>
                  </p:cNvGrpSpPr>
                  <p:nvPr/>
                </p:nvGrpSpPr>
                <p:grpSpPr bwMode="auto">
                  <a:xfrm>
                    <a:off x="2468" y="2625"/>
                    <a:ext cx="127" cy="72"/>
                    <a:chOff x="2468" y="2625"/>
                    <a:chExt cx="127" cy="72"/>
                  </a:xfrm>
                </p:grpSpPr>
                <p:sp>
                  <p:nvSpPr>
                    <p:cNvPr id="87" name="AutoShape 627"/>
                    <p:cNvSpPr>
                      <a:spLocks noChangeArrowheads="1"/>
                    </p:cNvSpPr>
                    <p:nvPr/>
                  </p:nvSpPr>
                  <p:spPr bwMode="auto">
                    <a:xfrm>
                      <a:off x="2468" y="2625"/>
                      <a:ext cx="67" cy="72"/>
                    </a:xfrm>
                    <a:prstGeom prst="cube">
                      <a:avLst>
                        <a:gd name="adj" fmla="val 24995"/>
                      </a:avLst>
                    </a:prstGeom>
                    <a:solidFill>
                      <a:srgbClr val="FFFF99"/>
                    </a:solidFill>
                    <a:ln w="12700">
                      <a:solidFill>
                        <a:schemeClr val="bg2"/>
                      </a:solidFill>
                      <a:miter lim="800000"/>
                      <a:headEnd/>
                      <a:tailEnd/>
                    </a:ln>
                  </p:spPr>
                  <p:txBody>
                    <a:bodyPr wrap="none" anchor="ctr"/>
                    <a:lstStyle/>
                    <a:p>
                      <a:endParaRPr lang="es-ES_tradnl"/>
                    </a:p>
                  </p:txBody>
                </p:sp>
                <p:sp>
                  <p:nvSpPr>
                    <p:cNvPr id="88" name="AutoShape 628"/>
                    <p:cNvSpPr>
                      <a:spLocks noChangeArrowheads="1"/>
                    </p:cNvSpPr>
                    <p:nvPr/>
                  </p:nvSpPr>
                  <p:spPr bwMode="auto">
                    <a:xfrm>
                      <a:off x="2529" y="2625"/>
                      <a:ext cx="66" cy="72"/>
                    </a:xfrm>
                    <a:prstGeom prst="cube">
                      <a:avLst>
                        <a:gd name="adj" fmla="val 24995"/>
                      </a:avLst>
                    </a:prstGeom>
                    <a:solidFill>
                      <a:srgbClr val="FFFF99"/>
                    </a:solidFill>
                    <a:ln w="12700">
                      <a:solidFill>
                        <a:schemeClr val="bg2"/>
                      </a:solidFill>
                      <a:miter lim="800000"/>
                      <a:headEnd/>
                      <a:tailEnd/>
                    </a:ln>
                  </p:spPr>
                  <p:txBody>
                    <a:bodyPr wrap="none" anchor="ctr"/>
                    <a:lstStyle/>
                    <a:p>
                      <a:endParaRPr lang="es-ES_tradnl"/>
                    </a:p>
                  </p:txBody>
                </p:sp>
              </p:grpSp>
            </p:grpSp>
            <p:grpSp>
              <p:nvGrpSpPr>
                <p:cNvPr id="78" name="Group 629"/>
                <p:cNvGrpSpPr>
                  <a:grpSpLocks/>
                </p:cNvGrpSpPr>
                <p:nvPr/>
              </p:nvGrpSpPr>
              <p:grpSpPr bwMode="auto">
                <a:xfrm>
                  <a:off x="2328" y="2648"/>
                  <a:ext cx="247" cy="72"/>
                  <a:chOff x="2328" y="2648"/>
                  <a:chExt cx="247" cy="72"/>
                </a:xfrm>
              </p:grpSpPr>
              <p:grpSp>
                <p:nvGrpSpPr>
                  <p:cNvPr id="79" name="Group 630"/>
                  <p:cNvGrpSpPr>
                    <a:grpSpLocks/>
                  </p:cNvGrpSpPr>
                  <p:nvPr/>
                </p:nvGrpSpPr>
                <p:grpSpPr bwMode="auto">
                  <a:xfrm>
                    <a:off x="2328" y="2648"/>
                    <a:ext cx="127" cy="72"/>
                    <a:chOff x="2328" y="2648"/>
                    <a:chExt cx="127" cy="72"/>
                  </a:xfrm>
                </p:grpSpPr>
                <p:sp>
                  <p:nvSpPr>
                    <p:cNvPr id="83" name="AutoShape 631"/>
                    <p:cNvSpPr>
                      <a:spLocks noChangeArrowheads="1"/>
                    </p:cNvSpPr>
                    <p:nvPr/>
                  </p:nvSpPr>
                  <p:spPr bwMode="auto">
                    <a:xfrm>
                      <a:off x="2328" y="2648"/>
                      <a:ext cx="67" cy="72"/>
                    </a:xfrm>
                    <a:prstGeom prst="cube">
                      <a:avLst>
                        <a:gd name="adj" fmla="val 24995"/>
                      </a:avLst>
                    </a:prstGeom>
                    <a:solidFill>
                      <a:srgbClr val="FFFF99"/>
                    </a:solidFill>
                    <a:ln w="12700">
                      <a:solidFill>
                        <a:schemeClr val="bg2"/>
                      </a:solidFill>
                      <a:miter lim="800000"/>
                      <a:headEnd/>
                      <a:tailEnd/>
                    </a:ln>
                  </p:spPr>
                  <p:txBody>
                    <a:bodyPr wrap="none" anchor="ctr"/>
                    <a:lstStyle/>
                    <a:p>
                      <a:endParaRPr lang="es-ES_tradnl"/>
                    </a:p>
                  </p:txBody>
                </p:sp>
                <p:sp>
                  <p:nvSpPr>
                    <p:cNvPr id="84" name="AutoShape 632"/>
                    <p:cNvSpPr>
                      <a:spLocks noChangeArrowheads="1"/>
                    </p:cNvSpPr>
                    <p:nvPr/>
                  </p:nvSpPr>
                  <p:spPr bwMode="auto">
                    <a:xfrm>
                      <a:off x="2389" y="2648"/>
                      <a:ext cx="66" cy="72"/>
                    </a:xfrm>
                    <a:prstGeom prst="cube">
                      <a:avLst>
                        <a:gd name="adj" fmla="val 24995"/>
                      </a:avLst>
                    </a:prstGeom>
                    <a:solidFill>
                      <a:srgbClr val="FFFF99"/>
                    </a:solidFill>
                    <a:ln w="12700">
                      <a:solidFill>
                        <a:schemeClr val="bg2"/>
                      </a:solidFill>
                      <a:miter lim="800000"/>
                      <a:headEnd/>
                      <a:tailEnd/>
                    </a:ln>
                  </p:spPr>
                  <p:txBody>
                    <a:bodyPr wrap="none" anchor="ctr"/>
                    <a:lstStyle/>
                    <a:p>
                      <a:endParaRPr lang="es-ES_tradnl"/>
                    </a:p>
                  </p:txBody>
                </p:sp>
              </p:grpSp>
              <p:grpSp>
                <p:nvGrpSpPr>
                  <p:cNvPr id="80" name="Group 633"/>
                  <p:cNvGrpSpPr>
                    <a:grpSpLocks/>
                  </p:cNvGrpSpPr>
                  <p:nvPr/>
                </p:nvGrpSpPr>
                <p:grpSpPr bwMode="auto">
                  <a:xfrm>
                    <a:off x="2448" y="2648"/>
                    <a:ext cx="127" cy="72"/>
                    <a:chOff x="2448" y="2648"/>
                    <a:chExt cx="127" cy="72"/>
                  </a:xfrm>
                </p:grpSpPr>
                <p:sp>
                  <p:nvSpPr>
                    <p:cNvPr id="81" name="AutoShape 634"/>
                    <p:cNvSpPr>
                      <a:spLocks noChangeArrowheads="1"/>
                    </p:cNvSpPr>
                    <p:nvPr/>
                  </p:nvSpPr>
                  <p:spPr bwMode="auto">
                    <a:xfrm>
                      <a:off x="2448" y="2648"/>
                      <a:ext cx="66" cy="72"/>
                    </a:xfrm>
                    <a:prstGeom prst="cube">
                      <a:avLst>
                        <a:gd name="adj" fmla="val 24995"/>
                      </a:avLst>
                    </a:prstGeom>
                    <a:solidFill>
                      <a:srgbClr val="FFFF99"/>
                    </a:solidFill>
                    <a:ln w="12700">
                      <a:solidFill>
                        <a:schemeClr val="bg2"/>
                      </a:solidFill>
                      <a:miter lim="800000"/>
                      <a:headEnd/>
                      <a:tailEnd/>
                    </a:ln>
                  </p:spPr>
                  <p:txBody>
                    <a:bodyPr wrap="none" anchor="ctr"/>
                    <a:lstStyle/>
                    <a:p>
                      <a:endParaRPr lang="es-ES_tradnl"/>
                    </a:p>
                  </p:txBody>
                </p:sp>
                <p:sp>
                  <p:nvSpPr>
                    <p:cNvPr id="82" name="AutoShape 635"/>
                    <p:cNvSpPr>
                      <a:spLocks noChangeArrowheads="1"/>
                    </p:cNvSpPr>
                    <p:nvPr/>
                  </p:nvSpPr>
                  <p:spPr bwMode="auto">
                    <a:xfrm>
                      <a:off x="2508" y="2648"/>
                      <a:ext cx="67" cy="72"/>
                    </a:xfrm>
                    <a:prstGeom prst="cube">
                      <a:avLst>
                        <a:gd name="adj" fmla="val 24995"/>
                      </a:avLst>
                    </a:prstGeom>
                    <a:solidFill>
                      <a:srgbClr val="FFFF99"/>
                    </a:solidFill>
                    <a:ln w="12700">
                      <a:solidFill>
                        <a:schemeClr val="bg2"/>
                      </a:solidFill>
                      <a:miter lim="800000"/>
                      <a:headEnd/>
                      <a:tailEnd/>
                    </a:ln>
                  </p:spPr>
                  <p:txBody>
                    <a:bodyPr wrap="none" anchor="ctr"/>
                    <a:lstStyle/>
                    <a:p>
                      <a:endParaRPr lang="es-ES_tradnl"/>
                    </a:p>
                  </p:txBody>
                </p:sp>
              </p:grpSp>
            </p:grpSp>
          </p:grpSp>
          <p:grpSp>
            <p:nvGrpSpPr>
              <p:cNvPr id="17" name="Group 636"/>
              <p:cNvGrpSpPr>
                <a:grpSpLocks/>
              </p:cNvGrpSpPr>
              <p:nvPr/>
            </p:nvGrpSpPr>
            <p:grpSpPr bwMode="auto">
              <a:xfrm>
                <a:off x="2328" y="2516"/>
                <a:ext cx="308" cy="141"/>
                <a:chOff x="2328" y="2516"/>
                <a:chExt cx="308" cy="141"/>
              </a:xfrm>
            </p:grpSpPr>
            <p:grpSp>
              <p:nvGrpSpPr>
                <p:cNvPr id="47" name="Group 637"/>
                <p:cNvGrpSpPr>
                  <a:grpSpLocks/>
                </p:cNvGrpSpPr>
                <p:nvPr/>
              </p:nvGrpSpPr>
              <p:grpSpPr bwMode="auto">
                <a:xfrm>
                  <a:off x="2389" y="2516"/>
                  <a:ext cx="247" cy="72"/>
                  <a:chOff x="2389" y="2516"/>
                  <a:chExt cx="247" cy="72"/>
                </a:xfrm>
              </p:grpSpPr>
              <p:grpSp>
                <p:nvGrpSpPr>
                  <p:cNvPr id="69" name="Group 638"/>
                  <p:cNvGrpSpPr>
                    <a:grpSpLocks/>
                  </p:cNvGrpSpPr>
                  <p:nvPr/>
                </p:nvGrpSpPr>
                <p:grpSpPr bwMode="auto">
                  <a:xfrm>
                    <a:off x="2389" y="2516"/>
                    <a:ext cx="127" cy="72"/>
                    <a:chOff x="2389" y="2516"/>
                    <a:chExt cx="127" cy="72"/>
                  </a:xfrm>
                </p:grpSpPr>
                <p:sp>
                  <p:nvSpPr>
                    <p:cNvPr id="73" name="AutoShape 639"/>
                    <p:cNvSpPr>
                      <a:spLocks noChangeArrowheads="1"/>
                    </p:cNvSpPr>
                    <p:nvPr/>
                  </p:nvSpPr>
                  <p:spPr bwMode="auto">
                    <a:xfrm>
                      <a:off x="2389" y="2516"/>
                      <a:ext cx="67" cy="72"/>
                    </a:xfrm>
                    <a:prstGeom prst="cube">
                      <a:avLst>
                        <a:gd name="adj" fmla="val 24995"/>
                      </a:avLst>
                    </a:prstGeom>
                    <a:solidFill>
                      <a:srgbClr val="FFFF99"/>
                    </a:solidFill>
                    <a:ln w="12700">
                      <a:solidFill>
                        <a:schemeClr val="bg2"/>
                      </a:solidFill>
                      <a:miter lim="800000"/>
                      <a:headEnd/>
                      <a:tailEnd/>
                    </a:ln>
                  </p:spPr>
                  <p:txBody>
                    <a:bodyPr wrap="none" anchor="ctr"/>
                    <a:lstStyle/>
                    <a:p>
                      <a:endParaRPr lang="es-ES_tradnl"/>
                    </a:p>
                  </p:txBody>
                </p:sp>
                <p:sp>
                  <p:nvSpPr>
                    <p:cNvPr id="74" name="AutoShape 640"/>
                    <p:cNvSpPr>
                      <a:spLocks noChangeArrowheads="1"/>
                    </p:cNvSpPr>
                    <p:nvPr/>
                  </p:nvSpPr>
                  <p:spPr bwMode="auto">
                    <a:xfrm>
                      <a:off x="2450" y="2516"/>
                      <a:ext cx="66" cy="72"/>
                    </a:xfrm>
                    <a:prstGeom prst="cube">
                      <a:avLst>
                        <a:gd name="adj" fmla="val 24995"/>
                      </a:avLst>
                    </a:prstGeom>
                    <a:solidFill>
                      <a:srgbClr val="FFFF99"/>
                    </a:solidFill>
                    <a:ln w="12700">
                      <a:solidFill>
                        <a:schemeClr val="bg2"/>
                      </a:solidFill>
                      <a:miter lim="800000"/>
                      <a:headEnd/>
                      <a:tailEnd/>
                    </a:ln>
                  </p:spPr>
                  <p:txBody>
                    <a:bodyPr wrap="none" anchor="ctr"/>
                    <a:lstStyle/>
                    <a:p>
                      <a:endParaRPr lang="es-ES_tradnl"/>
                    </a:p>
                  </p:txBody>
                </p:sp>
              </p:grpSp>
              <p:grpSp>
                <p:nvGrpSpPr>
                  <p:cNvPr id="70" name="Group 641"/>
                  <p:cNvGrpSpPr>
                    <a:grpSpLocks/>
                  </p:cNvGrpSpPr>
                  <p:nvPr/>
                </p:nvGrpSpPr>
                <p:grpSpPr bwMode="auto">
                  <a:xfrm>
                    <a:off x="2509" y="2516"/>
                    <a:ext cx="127" cy="72"/>
                    <a:chOff x="2509" y="2516"/>
                    <a:chExt cx="127" cy="72"/>
                  </a:xfrm>
                </p:grpSpPr>
                <p:sp>
                  <p:nvSpPr>
                    <p:cNvPr id="71" name="AutoShape 642"/>
                    <p:cNvSpPr>
                      <a:spLocks noChangeArrowheads="1"/>
                    </p:cNvSpPr>
                    <p:nvPr/>
                  </p:nvSpPr>
                  <p:spPr bwMode="auto">
                    <a:xfrm>
                      <a:off x="2509" y="2516"/>
                      <a:ext cx="66" cy="72"/>
                    </a:xfrm>
                    <a:prstGeom prst="cube">
                      <a:avLst>
                        <a:gd name="adj" fmla="val 24995"/>
                      </a:avLst>
                    </a:prstGeom>
                    <a:solidFill>
                      <a:srgbClr val="FFFF99"/>
                    </a:solidFill>
                    <a:ln w="12700">
                      <a:solidFill>
                        <a:schemeClr val="bg2"/>
                      </a:solidFill>
                      <a:miter lim="800000"/>
                      <a:headEnd/>
                      <a:tailEnd/>
                    </a:ln>
                  </p:spPr>
                  <p:txBody>
                    <a:bodyPr wrap="none" anchor="ctr"/>
                    <a:lstStyle/>
                    <a:p>
                      <a:endParaRPr lang="es-ES_tradnl"/>
                    </a:p>
                  </p:txBody>
                </p:sp>
                <p:sp>
                  <p:nvSpPr>
                    <p:cNvPr id="72" name="AutoShape 643"/>
                    <p:cNvSpPr>
                      <a:spLocks noChangeArrowheads="1"/>
                    </p:cNvSpPr>
                    <p:nvPr/>
                  </p:nvSpPr>
                  <p:spPr bwMode="auto">
                    <a:xfrm>
                      <a:off x="2569" y="2516"/>
                      <a:ext cx="67" cy="72"/>
                    </a:xfrm>
                    <a:prstGeom prst="cube">
                      <a:avLst>
                        <a:gd name="adj" fmla="val 24995"/>
                      </a:avLst>
                    </a:prstGeom>
                    <a:solidFill>
                      <a:srgbClr val="FFFF99"/>
                    </a:solidFill>
                    <a:ln w="12700">
                      <a:solidFill>
                        <a:schemeClr val="bg2"/>
                      </a:solidFill>
                      <a:miter lim="800000"/>
                      <a:headEnd/>
                      <a:tailEnd/>
                    </a:ln>
                  </p:spPr>
                  <p:txBody>
                    <a:bodyPr wrap="none" anchor="ctr"/>
                    <a:lstStyle/>
                    <a:p>
                      <a:endParaRPr lang="es-ES_tradnl"/>
                    </a:p>
                  </p:txBody>
                </p:sp>
              </p:grpSp>
            </p:grpSp>
            <p:grpSp>
              <p:nvGrpSpPr>
                <p:cNvPr id="48" name="Group 644"/>
                <p:cNvGrpSpPr>
                  <a:grpSpLocks/>
                </p:cNvGrpSpPr>
                <p:nvPr/>
              </p:nvGrpSpPr>
              <p:grpSpPr bwMode="auto">
                <a:xfrm>
                  <a:off x="2369" y="2539"/>
                  <a:ext cx="246" cy="72"/>
                  <a:chOff x="2369" y="2539"/>
                  <a:chExt cx="246" cy="72"/>
                </a:xfrm>
              </p:grpSpPr>
              <p:grpSp>
                <p:nvGrpSpPr>
                  <p:cNvPr id="63" name="Group 645"/>
                  <p:cNvGrpSpPr>
                    <a:grpSpLocks/>
                  </p:cNvGrpSpPr>
                  <p:nvPr/>
                </p:nvGrpSpPr>
                <p:grpSpPr bwMode="auto">
                  <a:xfrm>
                    <a:off x="2369" y="2539"/>
                    <a:ext cx="127" cy="72"/>
                    <a:chOff x="2369" y="2539"/>
                    <a:chExt cx="127" cy="72"/>
                  </a:xfrm>
                </p:grpSpPr>
                <p:sp>
                  <p:nvSpPr>
                    <p:cNvPr id="67" name="AutoShape 646"/>
                    <p:cNvSpPr>
                      <a:spLocks noChangeArrowheads="1"/>
                    </p:cNvSpPr>
                    <p:nvPr/>
                  </p:nvSpPr>
                  <p:spPr bwMode="auto">
                    <a:xfrm>
                      <a:off x="2369" y="2539"/>
                      <a:ext cx="66" cy="72"/>
                    </a:xfrm>
                    <a:prstGeom prst="cube">
                      <a:avLst>
                        <a:gd name="adj" fmla="val 24995"/>
                      </a:avLst>
                    </a:prstGeom>
                    <a:solidFill>
                      <a:srgbClr val="FFFF99"/>
                    </a:solidFill>
                    <a:ln w="12700">
                      <a:solidFill>
                        <a:schemeClr val="bg2"/>
                      </a:solidFill>
                      <a:miter lim="800000"/>
                      <a:headEnd/>
                      <a:tailEnd/>
                    </a:ln>
                  </p:spPr>
                  <p:txBody>
                    <a:bodyPr wrap="none" anchor="ctr"/>
                    <a:lstStyle/>
                    <a:p>
                      <a:endParaRPr lang="es-ES_tradnl"/>
                    </a:p>
                  </p:txBody>
                </p:sp>
                <p:sp>
                  <p:nvSpPr>
                    <p:cNvPr id="68" name="AutoShape 647"/>
                    <p:cNvSpPr>
                      <a:spLocks noChangeArrowheads="1"/>
                    </p:cNvSpPr>
                    <p:nvPr/>
                  </p:nvSpPr>
                  <p:spPr bwMode="auto">
                    <a:xfrm>
                      <a:off x="2429" y="2539"/>
                      <a:ext cx="67" cy="72"/>
                    </a:xfrm>
                    <a:prstGeom prst="cube">
                      <a:avLst>
                        <a:gd name="adj" fmla="val 24995"/>
                      </a:avLst>
                    </a:prstGeom>
                    <a:solidFill>
                      <a:srgbClr val="FFFF99"/>
                    </a:solidFill>
                    <a:ln w="12700">
                      <a:solidFill>
                        <a:schemeClr val="bg2"/>
                      </a:solidFill>
                      <a:miter lim="800000"/>
                      <a:headEnd/>
                      <a:tailEnd/>
                    </a:ln>
                  </p:spPr>
                  <p:txBody>
                    <a:bodyPr wrap="none" anchor="ctr"/>
                    <a:lstStyle/>
                    <a:p>
                      <a:endParaRPr lang="es-ES_tradnl"/>
                    </a:p>
                  </p:txBody>
                </p:sp>
              </p:grpSp>
              <p:grpSp>
                <p:nvGrpSpPr>
                  <p:cNvPr id="64" name="Group 648"/>
                  <p:cNvGrpSpPr>
                    <a:grpSpLocks/>
                  </p:cNvGrpSpPr>
                  <p:nvPr/>
                </p:nvGrpSpPr>
                <p:grpSpPr bwMode="auto">
                  <a:xfrm>
                    <a:off x="2488" y="2539"/>
                    <a:ext cx="127" cy="72"/>
                    <a:chOff x="2488" y="2539"/>
                    <a:chExt cx="127" cy="72"/>
                  </a:xfrm>
                </p:grpSpPr>
                <p:sp>
                  <p:nvSpPr>
                    <p:cNvPr id="65" name="AutoShape 649"/>
                    <p:cNvSpPr>
                      <a:spLocks noChangeArrowheads="1"/>
                    </p:cNvSpPr>
                    <p:nvPr/>
                  </p:nvSpPr>
                  <p:spPr bwMode="auto">
                    <a:xfrm>
                      <a:off x="2488" y="2539"/>
                      <a:ext cx="67" cy="72"/>
                    </a:xfrm>
                    <a:prstGeom prst="cube">
                      <a:avLst>
                        <a:gd name="adj" fmla="val 24995"/>
                      </a:avLst>
                    </a:prstGeom>
                    <a:solidFill>
                      <a:srgbClr val="FFFF99"/>
                    </a:solidFill>
                    <a:ln w="12700">
                      <a:solidFill>
                        <a:schemeClr val="bg2"/>
                      </a:solidFill>
                      <a:miter lim="800000"/>
                      <a:headEnd/>
                      <a:tailEnd/>
                    </a:ln>
                  </p:spPr>
                  <p:txBody>
                    <a:bodyPr wrap="none" anchor="ctr"/>
                    <a:lstStyle/>
                    <a:p>
                      <a:endParaRPr lang="es-ES_tradnl"/>
                    </a:p>
                  </p:txBody>
                </p:sp>
                <p:sp>
                  <p:nvSpPr>
                    <p:cNvPr id="66" name="AutoShape 650"/>
                    <p:cNvSpPr>
                      <a:spLocks noChangeArrowheads="1"/>
                    </p:cNvSpPr>
                    <p:nvPr/>
                  </p:nvSpPr>
                  <p:spPr bwMode="auto">
                    <a:xfrm>
                      <a:off x="2549" y="2539"/>
                      <a:ext cx="66" cy="72"/>
                    </a:xfrm>
                    <a:prstGeom prst="cube">
                      <a:avLst>
                        <a:gd name="adj" fmla="val 24995"/>
                      </a:avLst>
                    </a:prstGeom>
                    <a:solidFill>
                      <a:srgbClr val="FFFF99"/>
                    </a:solidFill>
                    <a:ln w="12700">
                      <a:solidFill>
                        <a:schemeClr val="bg2"/>
                      </a:solidFill>
                      <a:miter lim="800000"/>
                      <a:headEnd/>
                      <a:tailEnd/>
                    </a:ln>
                  </p:spPr>
                  <p:txBody>
                    <a:bodyPr wrap="none" anchor="ctr"/>
                    <a:lstStyle/>
                    <a:p>
                      <a:endParaRPr lang="es-ES_tradnl"/>
                    </a:p>
                  </p:txBody>
                </p:sp>
              </p:grpSp>
            </p:grpSp>
            <p:grpSp>
              <p:nvGrpSpPr>
                <p:cNvPr id="49" name="Group 651"/>
                <p:cNvGrpSpPr>
                  <a:grpSpLocks/>
                </p:cNvGrpSpPr>
                <p:nvPr/>
              </p:nvGrpSpPr>
              <p:grpSpPr bwMode="auto">
                <a:xfrm>
                  <a:off x="2349" y="2561"/>
                  <a:ext cx="246" cy="73"/>
                  <a:chOff x="2349" y="2561"/>
                  <a:chExt cx="246" cy="73"/>
                </a:xfrm>
              </p:grpSpPr>
              <p:grpSp>
                <p:nvGrpSpPr>
                  <p:cNvPr id="57" name="Group 652"/>
                  <p:cNvGrpSpPr>
                    <a:grpSpLocks/>
                  </p:cNvGrpSpPr>
                  <p:nvPr/>
                </p:nvGrpSpPr>
                <p:grpSpPr bwMode="auto">
                  <a:xfrm>
                    <a:off x="2349" y="2561"/>
                    <a:ext cx="127" cy="73"/>
                    <a:chOff x="2349" y="2561"/>
                    <a:chExt cx="127" cy="73"/>
                  </a:xfrm>
                </p:grpSpPr>
                <p:sp>
                  <p:nvSpPr>
                    <p:cNvPr id="61" name="AutoShape 653"/>
                    <p:cNvSpPr>
                      <a:spLocks noChangeArrowheads="1"/>
                    </p:cNvSpPr>
                    <p:nvPr/>
                  </p:nvSpPr>
                  <p:spPr bwMode="auto">
                    <a:xfrm>
                      <a:off x="2349" y="2561"/>
                      <a:ext cx="66" cy="73"/>
                    </a:xfrm>
                    <a:prstGeom prst="cube">
                      <a:avLst>
                        <a:gd name="adj" fmla="val 24995"/>
                      </a:avLst>
                    </a:prstGeom>
                    <a:solidFill>
                      <a:srgbClr val="FFFF99"/>
                    </a:solidFill>
                    <a:ln w="12700">
                      <a:solidFill>
                        <a:schemeClr val="bg2"/>
                      </a:solidFill>
                      <a:miter lim="800000"/>
                      <a:headEnd/>
                      <a:tailEnd/>
                    </a:ln>
                  </p:spPr>
                  <p:txBody>
                    <a:bodyPr wrap="none" anchor="ctr"/>
                    <a:lstStyle/>
                    <a:p>
                      <a:endParaRPr lang="es-ES_tradnl"/>
                    </a:p>
                  </p:txBody>
                </p:sp>
                <p:sp>
                  <p:nvSpPr>
                    <p:cNvPr id="62" name="AutoShape 654"/>
                    <p:cNvSpPr>
                      <a:spLocks noChangeArrowheads="1"/>
                    </p:cNvSpPr>
                    <p:nvPr/>
                  </p:nvSpPr>
                  <p:spPr bwMode="auto">
                    <a:xfrm>
                      <a:off x="2409" y="2561"/>
                      <a:ext cx="67" cy="73"/>
                    </a:xfrm>
                    <a:prstGeom prst="cube">
                      <a:avLst>
                        <a:gd name="adj" fmla="val 24995"/>
                      </a:avLst>
                    </a:prstGeom>
                    <a:solidFill>
                      <a:srgbClr val="FFFF99"/>
                    </a:solidFill>
                    <a:ln w="12700">
                      <a:solidFill>
                        <a:schemeClr val="bg2"/>
                      </a:solidFill>
                      <a:miter lim="800000"/>
                      <a:headEnd/>
                      <a:tailEnd/>
                    </a:ln>
                  </p:spPr>
                  <p:txBody>
                    <a:bodyPr wrap="none" anchor="ctr"/>
                    <a:lstStyle/>
                    <a:p>
                      <a:endParaRPr lang="es-ES_tradnl"/>
                    </a:p>
                  </p:txBody>
                </p:sp>
              </p:grpSp>
              <p:grpSp>
                <p:nvGrpSpPr>
                  <p:cNvPr id="58" name="Group 655"/>
                  <p:cNvGrpSpPr>
                    <a:grpSpLocks/>
                  </p:cNvGrpSpPr>
                  <p:nvPr/>
                </p:nvGrpSpPr>
                <p:grpSpPr bwMode="auto">
                  <a:xfrm>
                    <a:off x="2468" y="2561"/>
                    <a:ext cx="127" cy="73"/>
                    <a:chOff x="2468" y="2561"/>
                    <a:chExt cx="127" cy="73"/>
                  </a:xfrm>
                </p:grpSpPr>
                <p:sp>
                  <p:nvSpPr>
                    <p:cNvPr id="59" name="AutoShape 656"/>
                    <p:cNvSpPr>
                      <a:spLocks noChangeArrowheads="1"/>
                    </p:cNvSpPr>
                    <p:nvPr/>
                  </p:nvSpPr>
                  <p:spPr bwMode="auto">
                    <a:xfrm>
                      <a:off x="2468" y="2561"/>
                      <a:ext cx="67" cy="73"/>
                    </a:xfrm>
                    <a:prstGeom prst="cube">
                      <a:avLst>
                        <a:gd name="adj" fmla="val 24995"/>
                      </a:avLst>
                    </a:prstGeom>
                    <a:solidFill>
                      <a:srgbClr val="FFFF99"/>
                    </a:solidFill>
                    <a:ln w="12700">
                      <a:solidFill>
                        <a:schemeClr val="bg2"/>
                      </a:solidFill>
                      <a:miter lim="800000"/>
                      <a:headEnd/>
                      <a:tailEnd/>
                    </a:ln>
                  </p:spPr>
                  <p:txBody>
                    <a:bodyPr wrap="none" anchor="ctr"/>
                    <a:lstStyle/>
                    <a:p>
                      <a:endParaRPr lang="es-ES_tradnl"/>
                    </a:p>
                  </p:txBody>
                </p:sp>
                <p:sp>
                  <p:nvSpPr>
                    <p:cNvPr id="60" name="AutoShape 657"/>
                    <p:cNvSpPr>
                      <a:spLocks noChangeArrowheads="1"/>
                    </p:cNvSpPr>
                    <p:nvPr/>
                  </p:nvSpPr>
                  <p:spPr bwMode="auto">
                    <a:xfrm>
                      <a:off x="2529" y="2561"/>
                      <a:ext cx="66" cy="73"/>
                    </a:xfrm>
                    <a:prstGeom prst="cube">
                      <a:avLst>
                        <a:gd name="adj" fmla="val 24995"/>
                      </a:avLst>
                    </a:prstGeom>
                    <a:solidFill>
                      <a:srgbClr val="FFFF99"/>
                    </a:solidFill>
                    <a:ln w="12700">
                      <a:solidFill>
                        <a:schemeClr val="bg2"/>
                      </a:solidFill>
                      <a:miter lim="800000"/>
                      <a:headEnd/>
                      <a:tailEnd/>
                    </a:ln>
                  </p:spPr>
                  <p:txBody>
                    <a:bodyPr wrap="none" anchor="ctr"/>
                    <a:lstStyle/>
                    <a:p>
                      <a:endParaRPr lang="es-ES_tradnl"/>
                    </a:p>
                  </p:txBody>
                </p:sp>
              </p:grpSp>
            </p:grpSp>
            <p:grpSp>
              <p:nvGrpSpPr>
                <p:cNvPr id="50" name="Group 658"/>
                <p:cNvGrpSpPr>
                  <a:grpSpLocks/>
                </p:cNvGrpSpPr>
                <p:nvPr/>
              </p:nvGrpSpPr>
              <p:grpSpPr bwMode="auto">
                <a:xfrm>
                  <a:off x="2328" y="2585"/>
                  <a:ext cx="247" cy="72"/>
                  <a:chOff x="2328" y="2585"/>
                  <a:chExt cx="247" cy="72"/>
                </a:xfrm>
              </p:grpSpPr>
              <p:grpSp>
                <p:nvGrpSpPr>
                  <p:cNvPr id="51" name="Group 659"/>
                  <p:cNvGrpSpPr>
                    <a:grpSpLocks/>
                  </p:cNvGrpSpPr>
                  <p:nvPr/>
                </p:nvGrpSpPr>
                <p:grpSpPr bwMode="auto">
                  <a:xfrm>
                    <a:off x="2328" y="2585"/>
                    <a:ext cx="127" cy="72"/>
                    <a:chOff x="2328" y="2585"/>
                    <a:chExt cx="127" cy="72"/>
                  </a:xfrm>
                </p:grpSpPr>
                <p:sp>
                  <p:nvSpPr>
                    <p:cNvPr id="55" name="AutoShape 660"/>
                    <p:cNvSpPr>
                      <a:spLocks noChangeArrowheads="1"/>
                    </p:cNvSpPr>
                    <p:nvPr/>
                  </p:nvSpPr>
                  <p:spPr bwMode="auto">
                    <a:xfrm>
                      <a:off x="2328" y="2585"/>
                      <a:ext cx="67" cy="72"/>
                    </a:xfrm>
                    <a:prstGeom prst="cube">
                      <a:avLst>
                        <a:gd name="adj" fmla="val 24995"/>
                      </a:avLst>
                    </a:prstGeom>
                    <a:solidFill>
                      <a:srgbClr val="FFFF99"/>
                    </a:solidFill>
                    <a:ln w="12700">
                      <a:solidFill>
                        <a:schemeClr val="bg2"/>
                      </a:solidFill>
                      <a:miter lim="800000"/>
                      <a:headEnd/>
                      <a:tailEnd/>
                    </a:ln>
                  </p:spPr>
                  <p:txBody>
                    <a:bodyPr wrap="none" anchor="ctr"/>
                    <a:lstStyle/>
                    <a:p>
                      <a:endParaRPr lang="es-ES_tradnl"/>
                    </a:p>
                  </p:txBody>
                </p:sp>
                <p:sp>
                  <p:nvSpPr>
                    <p:cNvPr id="56" name="AutoShape 661"/>
                    <p:cNvSpPr>
                      <a:spLocks noChangeArrowheads="1"/>
                    </p:cNvSpPr>
                    <p:nvPr/>
                  </p:nvSpPr>
                  <p:spPr bwMode="auto">
                    <a:xfrm>
                      <a:off x="2389" y="2585"/>
                      <a:ext cx="66" cy="72"/>
                    </a:xfrm>
                    <a:prstGeom prst="cube">
                      <a:avLst>
                        <a:gd name="adj" fmla="val 24995"/>
                      </a:avLst>
                    </a:prstGeom>
                    <a:solidFill>
                      <a:srgbClr val="FFFF99"/>
                    </a:solidFill>
                    <a:ln w="12700">
                      <a:solidFill>
                        <a:schemeClr val="bg2"/>
                      </a:solidFill>
                      <a:miter lim="800000"/>
                      <a:headEnd/>
                      <a:tailEnd/>
                    </a:ln>
                  </p:spPr>
                  <p:txBody>
                    <a:bodyPr wrap="none" anchor="ctr"/>
                    <a:lstStyle/>
                    <a:p>
                      <a:endParaRPr lang="es-ES_tradnl"/>
                    </a:p>
                  </p:txBody>
                </p:sp>
              </p:grpSp>
              <p:grpSp>
                <p:nvGrpSpPr>
                  <p:cNvPr id="52" name="Group 662"/>
                  <p:cNvGrpSpPr>
                    <a:grpSpLocks/>
                  </p:cNvGrpSpPr>
                  <p:nvPr/>
                </p:nvGrpSpPr>
                <p:grpSpPr bwMode="auto">
                  <a:xfrm>
                    <a:off x="2448" y="2585"/>
                    <a:ext cx="127" cy="72"/>
                    <a:chOff x="2448" y="2585"/>
                    <a:chExt cx="127" cy="72"/>
                  </a:xfrm>
                </p:grpSpPr>
                <p:sp>
                  <p:nvSpPr>
                    <p:cNvPr id="53" name="AutoShape 663"/>
                    <p:cNvSpPr>
                      <a:spLocks noChangeArrowheads="1"/>
                    </p:cNvSpPr>
                    <p:nvPr/>
                  </p:nvSpPr>
                  <p:spPr bwMode="auto">
                    <a:xfrm>
                      <a:off x="2448" y="2585"/>
                      <a:ext cx="66" cy="72"/>
                    </a:xfrm>
                    <a:prstGeom prst="cube">
                      <a:avLst>
                        <a:gd name="adj" fmla="val 24995"/>
                      </a:avLst>
                    </a:prstGeom>
                    <a:solidFill>
                      <a:srgbClr val="FFFF99"/>
                    </a:solidFill>
                    <a:ln w="12700">
                      <a:solidFill>
                        <a:schemeClr val="bg2"/>
                      </a:solidFill>
                      <a:miter lim="800000"/>
                      <a:headEnd/>
                      <a:tailEnd/>
                    </a:ln>
                  </p:spPr>
                  <p:txBody>
                    <a:bodyPr wrap="none" anchor="ctr"/>
                    <a:lstStyle/>
                    <a:p>
                      <a:endParaRPr lang="es-ES_tradnl"/>
                    </a:p>
                  </p:txBody>
                </p:sp>
                <p:sp>
                  <p:nvSpPr>
                    <p:cNvPr id="54" name="AutoShape 664"/>
                    <p:cNvSpPr>
                      <a:spLocks noChangeArrowheads="1"/>
                    </p:cNvSpPr>
                    <p:nvPr/>
                  </p:nvSpPr>
                  <p:spPr bwMode="auto">
                    <a:xfrm>
                      <a:off x="2508" y="2585"/>
                      <a:ext cx="67" cy="72"/>
                    </a:xfrm>
                    <a:prstGeom prst="cube">
                      <a:avLst>
                        <a:gd name="adj" fmla="val 24995"/>
                      </a:avLst>
                    </a:prstGeom>
                    <a:solidFill>
                      <a:srgbClr val="FFFF99"/>
                    </a:solidFill>
                    <a:ln w="12700">
                      <a:solidFill>
                        <a:schemeClr val="bg2"/>
                      </a:solidFill>
                      <a:miter lim="800000"/>
                      <a:headEnd/>
                      <a:tailEnd/>
                    </a:ln>
                  </p:spPr>
                  <p:txBody>
                    <a:bodyPr wrap="none" anchor="ctr"/>
                    <a:lstStyle/>
                    <a:p>
                      <a:endParaRPr lang="es-ES_tradnl"/>
                    </a:p>
                  </p:txBody>
                </p:sp>
              </p:grpSp>
            </p:grpSp>
          </p:grpSp>
          <p:grpSp>
            <p:nvGrpSpPr>
              <p:cNvPr id="18" name="Group 665"/>
              <p:cNvGrpSpPr>
                <a:grpSpLocks/>
              </p:cNvGrpSpPr>
              <p:nvPr/>
            </p:nvGrpSpPr>
            <p:grpSpPr bwMode="auto">
              <a:xfrm>
                <a:off x="2328" y="2452"/>
                <a:ext cx="308" cy="141"/>
                <a:chOff x="2328" y="2452"/>
                <a:chExt cx="308" cy="141"/>
              </a:xfrm>
            </p:grpSpPr>
            <p:grpSp>
              <p:nvGrpSpPr>
                <p:cNvPr id="19" name="Group 666"/>
                <p:cNvGrpSpPr>
                  <a:grpSpLocks/>
                </p:cNvGrpSpPr>
                <p:nvPr/>
              </p:nvGrpSpPr>
              <p:grpSpPr bwMode="auto">
                <a:xfrm>
                  <a:off x="2389" y="2452"/>
                  <a:ext cx="247" cy="72"/>
                  <a:chOff x="2389" y="2452"/>
                  <a:chExt cx="247" cy="72"/>
                </a:xfrm>
              </p:grpSpPr>
              <p:grpSp>
                <p:nvGrpSpPr>
                  <p:cNvPr id="41" name="Group 667"/>
                  <p:cNvGrpSpPr>
                    <a:grpSpLocks/>
                  </p:cNvGrpSpPr>
                  <p:nvPr/>
                </p:nvGrpSpPr>
                <p:grpSpPr bwMode="auto">
                  <a:xfrm>
                    <a:off x="2389" y="2452"/>
                    <a:ext cx="127" cy="72"/>
                    <a:chOff x="2389" y="2452"/>
                    <a:chExt cx="127" cy="72"/>
                  </a:xfrm>
                </p:grpSpPr>
                <p:sp>
                  <p:nvSpPr>
                    <p:cNvPr id="45" name="AutoShape 668"/>
                    <p:cNvSpPr>
                      <a:spLocks noChangeArrowheads="1"/>
                    </p:cNvSpPr>
                    <p:nvPr/>
                  </p:nvSpPr>
                  <p:spPr bwMode="auto">
                    <a:xfrm>
                      <a:off x="2389" y="2452"/>
                      <a:ext cx="67" cy="72"/>
                    </a:xfrm>
                    <a:prstGeom prst="cube">
                      <a:avLst>
                        <a:gd name="adj" fmla="val 24995"/>
                      </a:avLst>
                    </a:prstGeom>
                    <a:solidFill>
                      <a:srgbClr val="FFFF99"/>
                    </a:solidFill>
                    <a:ln w="12700">
                      <a:solidFill>
                        <a:schemeClr val="bg2"/>
                      </a:solidFill>
                      <a:miter lim="800000"/>
                      <a:headEnd/>
                      <a:tailEnd/>
                    </a:ln>
                  </p:spPr>
                  <p:txBody>
                    <a:bodyPr wrap="none" anchor="ctr"/>
                    <a:lstStyle/>
                    <a:p>
                      <a:endParaRPr lang="es-ES_tradnl"/>
                    </a:p>
                  </p:txBody>
                </p:sp>
                <p:sp>
                  <p:nvSpPr>
                    <p:cNvPr id="46" name="AutoShape 669"/>
                    <p:cNvSpPr>
                      <a:spLocks noChangeArrowheads="1"/>
                    </p:cNvSpPr>
                    <p:nvPr/>
                  </p:nvSpPr>
                  <p:spPr bwMode="auto">
                    <a:xfrm>
                      <a:off x="2450" y="2452"/>
                      <a:ext cx="66" cy="72"/>
                    </a:xfrm>
                    <a:prstGeom prst="cube">
                      <a:avLst>
                        <a:gd name="adj" fmla="val 24995"/>
                      </a:avLst>
                    </a:prstGeom>
                    <a:solidFill>
                      <a:srgbClr val="FFFF99"/>
                    </a:solidFill>
                    <a:ln w="12700">
                      <a:solidFill>
                        <a:schemeClr val="bg2"/>
                      </a:solidFill>
                      <a:miter lim="800000"/>
                      <a:headEnd/>
                      <a:tailEnd/>
                    </a:ln>
                  </p:spPr>
                  <p:txBody>
                    <a:bodyPr wrap="none" anchor="ctr"/>
                    <a:lstStyle/>
                    <a:p>
                      <a:endParaRPr lang="es-ES_tradnl"/>
                    </a:p>
                  </p:txBody>
                </p:sp>
              </p:grpSp>
              <p:grpSp>
                <p:nvGrpSpPr>
                  <p:cNvPr id="42" name="Group 670"/>
                  <p:cNvGrpSpPr>
                    <a:grpSpLocks/>
                  </p:cNvGrpSpPr>
                  <p:nvPr/>
                </p:nvGrpSpPr>
                <p:grpSpPr bwMode="auto">
                  <a:xfrm>
                    <a:off x="2509" y="2452"/>
                    <a:ext cx="127" cy="72"/>
                    <a:chOff x="2509" y="2452"/>
                    <a:chExt cx="127" cy="72"/>
                  </a:xfrm>
                </p:grpSpPr>
                <p:sp>
                  <p:nvSpPr>
                    <p:cNvPr id="43" name="AutoShape 671"/>
                    <p:cNvSpPr>
                      <a:spLocks noChangeArrowheads="1"/>
                    </p:cNvSpPr>
                    <p:nvPr/>
                  </p:nvSpPr>
                  <p:spPr bwMode="auto">
                    <a:xfrm>
                      <a:off x="2509" y="2452"/>
                      <a:ext cx="66" cy="72"/>
                    </a:xfrm>
                    <a:prstGeom prst="cube">
                      <a:avLst>
                        <a:gd name="adj" fmla="val 24995"/>
                      </a:avLst>
                    </a:prstGeom>
                    <a:solidFill>
                      <a:srgbClr val="FFFF99"/>
                    </a:solidFill>
                    <a:ln w="12700">
                      <a:solidFill>
                        <a:schemeClr val="bg2"/>
                      </a:solidFill>
                      <a:miter lim="800000"/>
                      <a:headEnd/>
                      <a:tailEnd/>
                    </a:ln>
                  </p:spPr>
                  <p:txBody>
                    <a:bodyPr wrap="none" anchor="ctr"/>
                    <a:lstStyle/>
                    <a:p>
                      <a:endParaRPr lang="es-ES_tradnl"/>
                    </a:p>
                  </p:txBody>
                </p:sp>
                <p:sp>
                  <p:nvSpPr>
                    <p:cNvPr id="44" name="AutoShape 672"/>
                    <p:cNvSpPr>
                      <a:spLocks noChangeArrowheads="1"/>
                    </p:cNvSpPr>
                    <p:nvPr/>
                  </p:nvSpPr>
                  <p:spPr bwMode="auto">
                    <a:xfrm>
                      <a:off x="2569" y="2452"/>
                      <a:ext cx="67" cy="72"/>
                    </a:xfrm>
                    <a:prstGeom prst="cube">
                      <a:avLst>
                        <a:gd name="adj" fmla="val 24995"/>
                      </a:avLst>
                    </a:prstGeom>
                    <a:solidFill>
                      <a:srgbClr val="FFFF99"/>
                    </a:solidFill>
                    <a:ln w="12700">
                      <a:solidFill>
                        <a:schemeClr val="bg2"/>
                      </a:solidFill>
                      <a:miter lim="800000"/>
                      <a:headEnd/>
                      <a:tailEnd/>
                    </a:ln>
                  </p:spPr>
                  <p:txBody>
                    <a:bodyPr wrap="none" anchor="ctr"/>
                    <a:lstStyle/>
                    <a:p>
                      <a:endParaRPr lang="es-ES_tradnl"/>
                    </a:p>
                  </p:txBody>
                </p:sp>
              </p:grpSp>
            </p:grpSp>
            <p:grpSp>
              <p:nvGrpSpPr>
                <p:cNvPr id="20" name="Group 673"/>
                <p:cNvGrpSpPr>
                  <a:grpSpLocks/>
                </p:cNvGrpSpPr>
                <p:nvPr/>
              </p:nvGrpSpPr>
              <p:grpSpPr bwMode="auto">
                <a:xfrm>
                  <a:off x="2369" y="2475"/>
                  <a:ext cx="246" cy="72"/>
                  <a:chOff x="2369" y="2475"/>
                  <a:chExt cx="246" cy="72"/>
                </a:xfrm>
              </p:grpSpPr>
              <p:grpSp>
                <p:nvGrpSpPr>
                  <p:cNvPr id="35" name="Group 674"/>
                  <p:cNvGrpSpPr>
                    <a:grpSpLocks/>
                  </p:cNvGrpSpPr>
                  <p:nvPr/>
                </p:nvGrpSpPr>
                <p:grpSpPr bwMode="auto">
                  <a:xfrm>
                    <a:off x="2369" y="2475"/>
                    <a:ext cx="127" cy="72"/>
                    <a:chOff x="2369" y="2475"/>
                    <a:chExt cx="127" cy="72"/>
                  </a:xfrm>
                </p:grpSpPr>
                <p:sp>
                  <p:nvSpPr>
                    <p:cNvPr id="39" name="AutoShape 675"/>
                    <p:cNvSpPr>
                      <a:spLocks noChangeArrowheads="1"/>
                    </p:cNvSpPr>
                    <p:nvPr/>
                  </p:nvSpPr>
                  <p:spPr bwMode="auto">
                    <a:xfrm>
                      <a:off x="2369" y="2475"/>
                      <a:ext cx="66" cy="72"/>
                    </a:xfrm>
                    <a:prstGeom prst="cube">
                      <a:avLst>
                        <a:gd name="adj" fmla="val 24995"/>
                      </a:avLst>
                    </a:prstGeom>
                    <a:solidFill>
                      <a:srgbClr val="FFFF99"/>
                    </a:solidFill>
                    <a:ln w="12700">
                      <a:solidFill>
                        <a:schemeClr val="bg2"/>
                      </a:solidFill>
                      <a:miter lim="800000"/>
                      <a:headEnd/>
                      <a:tailEnd/>
                    </a:ln>
                  </p:spPr>
                  <p:txBody>
                    <a:bodyPr wrap="none" anchor="ctr"/>
                    <a:lstStyle/>
                    <a:p>
                      <a:endParaRPr lang="es-ES_tradnl"/>
                    </a:p>
                  </p:txBody>
                </p:sp>
                <p:sp>
                  <p:nvSpPr>
                    <p:cNvPr id="40" name="AutoShape 676"/>
                    <p:cNvSpPr>
                      <a:spLocks noChangeArrowheads="1"/>
                    </p:cNvSpPr>
                    <p:nvPr/>
                  </p:nvSpPr>
                  <p:spPr bwMode="auto">
                    <a:xfrm>
                      <a:off x="2429" y="2475"/>
                      <a:ext cx="67" cy="72"/>
                    </a:xfrm>
                    <a:prstGeom prst="cube">
                      <a:avLst>
                        <a:gd name="adj" fmla="val 24995"/>
                      </a:avLst>
                    </a:prstGeom>
                    <a:solidFill>
                      <a:srgbClr val="FFFF99"/>
                    </a:solidFill>
                    <a:ln w="12700">
                      <a:solidFill>
                        <a:schemeClr val="bg2"/>
                      </a:solidFill>
                      <a:miter lim="800000"/>
                      <a:headEnd/>
                      <a:tailEnd/>
                    </a:ln>
                  </p:spPr>
                  <p:txBody>
                    <a:bodyPr wrap="none" anchor="ctr"/>
                    <a:lstStyle/>
                    <a:p>
                      <a:endParaRPr lang="es-ES_tradnl"/>
                    </a:p>
                  </p:txBody>
                </p:sp>
              </p:grpSp>
              <p:grpSp>
                <p:nvGrpSpPr>
                  <p:cNvPr id="36" name="Group 677"/>
                  <p:cNvGrpSpPr>
                    <a:grpSpLocks/>
                  </p:cNvGrpSpPr>
                  <p:nvPr/>
                </p:nvGrpSpPr>
                <p:grpSpPr bwMode="auto">
                  <a:xfrm>
                    <a:off x="2488" y="2475"/>
                    <a:ext cx="127" cy="72"/>
                    <a:chOff x="2488" y="2475"/>
                    <a:chExt cx="127" cy="72"/>
                  </a:xfrm>
                </p:grpSpPr>
                <p:sp>
                  <p:nvSpPr>
                    <p:cNvPr id="37" name="AutoShape 678"/>
                    <p:cNvSpPr>
                      <a:spLocks noChangeArrowheads="1"/>
                    </p:cNvSpPr>
                    <p:nvPr/>
                  </p:nvSpPr>
                  <p:spPr bwMode="auto">
                    <a:xfrm>
                      <a:off x="2488" y="2475"/>
                      <a:ext cx="67" cy="72"/>
                    </a:xfrm>
                    <a:prstGeom prst="cube">
                      <a:avLst>
                        <a:gd name="adj" fmla="val 24995"/>
                      </a:avLst>
                    </a:prstGeom>
                    <a:solidFill>
                      <a:srgbClr val="FFFF99"/>
                    </a:solidFill>
                    <a:ln w="12700">
                      <a:solidFill>
                        <a:schemeClr val="bg2"/>
                      </a:solidFill>
                      <a:miter lim="800000"/>
                      <a:headEnd/>
                      <a:tailEnd/>
                    </a:ln>
                  </p:spPr>
                  <p:txBody>
                    <a:bodyPr wrap="none" anchor="ctr"/>
                    <a:lstStyle/>
                    <a:p>
                      <a:endParaRPr lang="es-ES_tradnl"/>
                    </a:p>
                  </p:txBody>
                </p:sp>
                <p:sp>
                  <p:nvSpPr>
                    <p:cNvPr id="38" name="AutoShape 679"/>
                    <p:cNvSpPr>
                      <a:spLocks noChangeArrowheads="1"/>
                    </p:cNvSpPr>
                    <p:nvPr/>
                  </p:nvSpPr>
                  <p:spPr bwMode="auto">
                    <a:xfrm>
                      <a:off x="2549" y="2475"/>
                      <a:ext cx="66" cy="72"/>
                    </a:xfrm>
                    <a:prstGeom prst="cube">
                      <a:avLst>
                        <a:gd name="adj" fmla="val 24995"/>
                      </a:avLst>
                    </a:prstGeom>
                    <a:solidFill>
                      <a:srgbClr val="FFFF99"/>
                    </a:solidFill>
                    <a:ln w="12700">
                      <a:solidFill>
                        <a:schemeClr val="bg2"/>
                      </a:solidFill>
                      <a:miter lim="800000"/>
                      <a:headEnd/>
                      <a:tailEnd/>
                    </a:ln>
                  </p:spPr>
                  <p:txBody>
                    <a:bodyPr wrap="none" anchor="ctr"/>
                    <a:lstStyle/>
                    <a:p>
                      <a:endParaRPr lang="es-ES_tradnl"/>
                    </a:p>
                  </p:txBody>
                </p:sp>
              </p:grpSp>
            </p:grpSp>
            <p:grpSp>
              <p:nvGrpSpPr>
                <p:cNvPr id="21" name="Group 680"/>
                <p:cNvGrpSpPr>
                  <a:grpSpLocks/>
                </p:cNvGrpSpPr>
                <p:nvPr/>
              </p:nvGrpSpPr>
              <p:grpSpPr bwMode="auto">
                <a:xfrm>
                  <a:off x="2349" y="2498"/>
                  <a:ext cx="246" cy="72"/>
                  <a:chOff x="2349" y="2498"/>
                  <a:chExt cx="246" cy="72"/>
                </a:xfrm>
              </p:grpSpPr>
              <p:grpSp>
                <p:nvGrpSpPr>
                  <p:cNvPr id="29" name="Group 681"/>
                  <p:cNvGrpSpPr>
                    <a:grpSpLocks/>
                  </p:cNvGrpSpPr>
                  <p:nvPr/>
                </p:nvGrpSpPr>
                <p:grpSpPr bwMode="auto">
                  <a:xfrm>
                    <a:off x="2349" y="2498"/>
                    <a:ext cx="127" cy="72"/>
                    <a:chOff x="2349" y="2498"/>
                    <a:chExt cx="127" cy="72"/>
                  </a:xfrm>
                </p:grpSpPr>
                <p:sp>
                  <p:nvSpPr>
                    <p:cNvPr id="33" name="AutoShape 682"/>
                    <p:cNvSpPr>
                      <a:spLocks noChangeArrowheads="1"/>
                    </p:cNvSpPr>
                    <p:nvPr/>
                  </p:nvSpPr>
                  <p:spPr bwMode="auto">
                    <a:xfrm>
                      <a:off x="2349" y="2498"/>
                      <a:ext cx="66" cy="72"/>
                    </a:xfrm>
                    <a:prstGeom prst="cube">
                      <a:avLst>
                        <a:gd name="adj" fmla="val 24995"/>
                      </a:avLst>
                    </a:prstGeom>
                    <a:solidFill>
                      <a:srgbClr val="FFFF99"/>
                    </a:solidFill>
                    <a:ln w="12700">
                      <a:solidFill>
                        <a:schemeClr val="bg2"/>
                      </a:solidFill>
                      <a:miter lim="800000"/>
                      <a:headEnd/>
                      <a:tailEnd/>
                    </a:ln>
                  </p:spPr>
                  <p:txBody>
                    <a:bodyPr wrap="none" anchor="ctr"/>
                    <a:lstStyle/>
                    <a:p>
                      <a:endParaRPr lang="es-ES_tradnl"/>
                    </a:p>
                  </p:txBody>
                </p:sp>
                <p:sp>
                  <p:nvSpPr>
                    <p:cNvPr id="34" name="AutoShape 683"/>
                    <p:cNvSpPr>
                      <a:spLocks noChangeArrowheads="1"/>
                    </p:cNvSpPr>
                    <p:nvPr/>
                  </p:nvSpPr>
                  <p:spPr bwMode="auto">
                    <a:xfrm>
                      <a:off x="2409" y="2498"/>
                      <a:ext cx="67" cy="72"/>
                    </a:xfrm>
                    <a:prstGeom prst="cube">
                      <a:avLst>
                        <a:gd name="adj" fmla="val 24995"/>
                      </a:avLst>
                    </a:prstGeom>
                    <a:solidFill>
                      <a:srgbClr val="FFFF99"/>
                    </a:solidFill>
                    <a:ln w="12700">
                      <a:solidFill>
                        <a:schemeClr val="bg2"/>
                      </a:solidFill>
                      <a:miter lim="800000"/>
                      <a:headEnd/>
                      <a:tailEnd/>
                    </a:ln>
                  </p:spPr>
                  <p:txBody>
                    <a:bodyPr wrap="none" anchor="ctr"/>
                    <a:lstStyle/>
                    <a:p>
                      <a:endParaRPr lang="es-ES_tradnl"/>
                    </a:p>
                  </p:txBody>
                </p:sp>
              </p:grpSp>
              <p:grpSp>
                <p:nvGrpSpPr>
                  <p:cNvPr id="30" name="Group 684"/>
                  <p:cNvGrpSpPr>
                    <a:grpSpLocks/>
                  </p:cNvGrpSpPr>
                  <p:nvPr/>
                </p:nvGrpSpPr>
                <p:grpSpPr bwMode="auto">
                  <a:xfrm>
                    <a:off x="2468" y="2498"/>
                    <a:ext cx="127" cy="72"/>
                    <a:chOff x="2468" y="2498"/>
                    <a:chExt cx="127" cy="72"/>
                  </a:xfrm>
                </p:grpSpPr>
                <p:sp>
                  <p:nvSpPr>
                    <p:cNvPr id="31" name="AutoShape 685"/>
                    <p:cNvSpPr>
                      <a:spLocks noChangeArrowheads="1"/>
                    </p:cNvSpPr>
                    <p:nvPr/>
                  </p:nvSpPr>
                  <p:spPr bwMode="auto">
                    <a:xfrm>
                      <a:off x="2468" y="2498"/>
                      <a:ext cx="67" cy="72"/>
                    </a:xfrm>
                    <a:prstGeom prst="cube">
                      <a:avLst>
                        <a:gd name="adj" fmla="val 24995"/>
                      </a:avLst>
                    </a:prstGeom>
                    <a:solidFill>
                      <a:srgbClr val="FFFF99"/>
                    </a:solidFill>
                    <a:ln w="12700">
                      <a:solidFill>
                        <a:schemeClr val="bg2"/>
                      </a:solidFill>
                      <a:miter lim="800000"/>
                      <a:headEnd/>
                      <a:tailEnd/>
                    </a:ln>
                  </p:spPr>
                  <p:txBody>
                    <a:bodyPr wrap="none" anchor="ctr"/>
                    <a:lstStyle/>
                    <a:p>
                      <a:endParaRPr lang="es-ES_tradnl"/>
                    </a:p>
                  </p:txBody>
                </p:sp>
                <p:sp>
                  <p:nvSpPr>
                    <p:cNvPr id="32" name="AutoShape 686"/>
                    <p:cNvSpPr>
                      <a:spLocks noChangeArrowheads="1"/>
                    </p:cNvSpPr>
                    <p:nvPr/>
                  </p:nvSpPr>
                  <p:spPr bwMode="auto">
                    <a:xfrm>
                      <a:off x="2529" y="2498"/>
                      <a:ext cx="66" cy="72"/>
                    </a:xfrm>
                    <a:prstGeom prst="cube">
                      <a:avLst>
                        <a:gd name="adj" fmla="val 24995"/>
                      </a:avLst>
                    </a:prstGeom>
                    <a:solidFill>
                      <a:srgbClr val="FFFF99"/>
                    </a:solidFill>
                    <a:ln w="12700">
                      <a:solidFill>
                        <a:schemeClr val="bg2"/>
                      </a:solidFill>
                      <a:miter lim="800000"/>
                      <a:headEnd/>
                      <a:tailEnd/>
                    </a:ln>
                  </p:spPr>
                  <p:txBody>
                    <a:bodyPr wrap="none" anchor="ctr"/>
                    <a:lstStyle/>
                    <a:p>
                      <a:endParaRPr lang="es-ES_tradnl"/>
                    </a:p>
                  </p:txBody>
                </p:sp>
              </p:grpSp>
            </p:grpSp>
            <p:grpSp>
              <p:nvGrpSpPr>
                <p:cNvPr id="22" name="Group 687"/>
                <p:cNvGrpSpPr>
                  <a:grpSpLocks/>
                </p:cNvGrpSpPr>
                <p:nvPr/>
              </p:nvGrpSpPr>
              <p:grpSpPr bwMode="auto">
                <a:xfrm>
                  <a:off x="2328" y="2521"/>
                  <a:ext cx="247" cy="72"/>
                  <a:chOff x="2328" y="2521"/>
                  <a:chExt cx="247" cy="72"/>
                </a:xfrm>
              </p:grpSpPr>
              <p:grpSp>
                <p:nvGrpSpPr>
                  <p:cNvPr id="23" name="Group 688"/>
                  <p:cNvGrpSpPr>
                    <a:grpSpLocks/>
                  </p:cNvGrpSpPr>
                  <p:nvPr/>
                </p:nvGrpSpPr>
                <p:grpSpPr bwMode="auto">
                  <a:xfrm>
                    <a:off x="2328" y="2521"/>
                    <a:ext cx="127" cy="72"/>
                    <a:chOff x="2328" y="2521"/>
                    <a:chExt cx="127" cy="72"/>
                  </a:xfrm>
                </p:grpSpPr>
                <p:sp>
                  <p:nvSpPr>
                    <p:cNvPr id="27" name="AutoShape 689"/>
                    <p:cNvSpPr>
                      <a:spLocks noChangeArrowheads="1"/>
                    </p:cNvSpPr>
                    <p:nvPr/>
                  </p:nvSpPr>
                  <p:spPr bwMode="auto">
                    <a:xfrm>
                      <a:off x="2328" y="2521"/>
                      <a:ext cx="67" cy="72"/>
                    </a:xfrm>
                    <a:prstGeom prst="cube">
                      <a:avLst>
                        <a:gd name="adj" fmla="val 24995"/>
                      </a:avLst>
                    </a:prstGeom>
                    <a:solidFill>
                      <a:srgbClr val="FFFF99"/>
                    </a:solidFill>
                    <a:ln w="12700">
                      <a:solidFill>
                        <a:schemeClr val="bg2"/>
                      </a:solidFill>
                      <a:miter lim="800000"/>
                      <a:headEnd/>
                      <a:tailEnd/>
                    </a:ln>
                  </p:spPr>
                  <p:txBody>
                    <a:bodyPr wrap="none" anchor="ctr"/>
                    <a:lstStyle/>
                    <a:p>
                      <a:endParaRPr lang="es-ES_tradnl"/>
                    </a:p>
                  </p:txBody>
                </p:sp>
                <p:sp>
                  <p:nvSpPr>
                    <p:cNvPr id="28" name="AutoShape 690"/>
                    <p:cNvSpPr>
                      <a:spLocks noChangeArrowheads="1"/>
                    </p:cNvSpPr>
                    <p:nvPr/>
                  </p:nvSpPr>
                  <p:spPr bwMode="auto">
                    <a:xfrm>
                      <a:off x="2389" y="2521"/>
                      <a:ext cx="66" cy="72"/>
                    </a:xfrm>
                    <a:prstGeom prst="cube">
                      <a:avLst>
                        <a:gd name="adj" fmla="val 24995"/>
                      </a:avLst>
                    </a:prstGeom>
                    <a:solidFill>
                      <a:srgbClr val="FFFF99"/>
                    </a:solidFill>
                    <a:ln w="12700">
                      <a:solidFill>
                        <a:schemeClr val="bg2"/>
                      </a:solidFill>
                      <a:miter lim="800000"/>
                      <a:headEnd/>
                      <a:tailEnd/>
                    </a:ln>
                  </p:spPr>
                  <p:txBody>
                    <a:bodyPr wrap="none" anchor="ctr"/>
                    <a:lstStyle/>
                    <a:p>
                      <a:endParaRPr lang="es-ES_tradnl"/>
                    </a:p>
                  </p:txBody>
                </p:sp>
              </p:grpSp>
              <p:grpSp>
                <p:nvGrpSpPr>
                  <p:cNvPr id="24" name="Group 691"/>
                  <p:cNvGrpSpPr>
                    <a:grpSpLocks/>
                  </p:cNvGrpSpPr>
                  <p:nvPr/>
                </p:nvGrpSpPr>
                <p:grpSpPr bwMode="auto">
                  <a:xfrm>
                    <a:off x="2448" y="2521"/>
                    <a:ext cx="127" cy="72"/>
                    <a:chOff x="2448" y="2521"/>
                    <a:chExt cx="127" cy="72"/>
                  </a:xfrm>
                </p:grpSpPr>
                <p:sp>
                  <p:nvSpPr>
                    <p:cNvPr id="25" name="AutoShape 692"/>
                    <p:cNvSpPr>
                      <a:spLocks noChangeArrowheads="1"/>
                    </p:cNvSpPr>
                    <p:nvPr/>
                  </p:nvSpPr>
                  <p:spPr bwMode="auto">
                    <a:xfrm>
                      <a:off x="2448" y="2521"/>
                      <a:ext cx="66" cy="72"/>
                    </a:xfrm>
                    <a:prstGeom prst="cube">
                      <a:avLst>
                        <a:gd name="adj" fmla="val 24995"/>
                      </a:avLst>
                    </a:prstGeom>
                    <a:solidFill>
                      <a:srgbClr val="FFFF99"/>
                    </a:solidFill>
                    <a:ln w="12700">
                      <a:solidFill>
                        <a:schemeClr val="bg2"/>
                      </a:solidFill>
                      <a:miter lim="800000"/>
                      <a:headEnd/>
                      <a:tailEnd/>
                    </a:ln>
                  </p:spPr>
                  <p:txBody>
                    <a:bodyPr wrap="none" anchor="ctr"/>
                    <a:lstStyle/>
                    <a:p>
                      <a:endParaRPr lang="es-ES_tradnl"/>
                    </a:p>
                  </p:txBody>
                </p:sp>
                <p:sp>
                  <p:nvSpPr>
                    <p:cNvPr id="26" name="AutoShape 693"/>
                    <p:cNvSpPr>
                      <a:spLocks noChangeArrowheads="1"/>
                    </p:cNvSpPr>
                    <p:nvPr/>
                  </p:nvSpPr>
                  <p:spPr bwMode="auto">
                    <a:xfrm>
                      <a:off x="2508" y="2521"/>
                      <a:ext cx="67" cy="72"/>
                    </a:xfrm>
                    <a:prstGeom prst="cube">
                      <a:avLst>
                        <a:gd name="adj" fmla="val 24995"/>
                      </a:avLst>
                    </a:prstGeom>
                    <a:solidFill>
                      <a:srgbClr val="FFFF99"/>
                    </a:solidFill>
                    <a:ln w="12700">
                      <a:solidFill>
                        <a:schemeClr val="bg2"/>
                      </a:solidFill>
                      <a:miter lim="800000"/>
                      <a:headEnd/>
                      <a:tailEnd/>
                    </a:ln>
                  </p:spPr>
                  <p:txBody>
                    <a:bodyPr wrap="none" anchor="ctr"/>
                    <a:lstStyle/>
                    <a:p>
                      <a:endParaRPr lang="es-ES_tradnl"/>
                    </a:p>
                  </p:txBody>
                </p:sp>
              </p:grpSp>
            </p:grpSp>
          </p:grpSp>
        </p:grpSp>
      </p:grpSp>
      <p:sp>
        <p:nvSpPr>
          <p:cNvPr id="363" name="Rectangle 694"/>
          <p:cNvSpPr>
            <a:spLocks noChangeArrowheads="1"/>
          </p:cNvSpPr>
          <p:nvPr/>
        </p:nvSpPr>
        <p:spPr bwMode="auto">
          <a:xfrm>
            <a:off x="5610225" y="2821782"/>
            <a:ext cx="1470025" cy="635000"/>
          </a:xfrm>
          <a:prstGeom prst="rect">
            <a:avLst/>
          </a:prstGeom>
          <a:solidFill>
            <a:srgbClr val="FFFF99"/>
          </a:solidFill>
          <a:ln w="12700">
            <a:solidFill>
              <a:schemeClr val="bg2"/>
            </a:solidFill>
            <a:miter lim="800000"/>
            <a:headEnd/>
            <a:tailEnd/>
          </a:ln>
        </p:spPr>
        <p:txBody>
          <a:bodyPr wrap="none" lIns="92075" tIns="46038" rIns="92075" bIns="46038" anchor="ctr"/>
          <a:lstStyle/>
          <a:p>
            <a:pPr algn="ctr"/>
            <a:r>
              <a:rPr lang="es-ES" sz="1800" b="1">
                <a:solidFill>
                  <a:srgbClr val="000000"/>
                </a:solidFill>
                <a:latin typeface="Arial" charset="0"/>
              </a:rPr>
              <a:t> Herramienta</a:t>
            </a:r>
          </a:p>
          <a:p>
            <a:pPr algn="ctr"/>
            <a:r>
              <a:rPr lang="es-ES" sz="1800" b="1">
                <a:solidFill>
                  <a:srgbClr val="000000"/>
                </a:solidFill>
                <a:latin typeface="Arial" charset="0"/>
              </a:rPr>
              <a:t>OLAP</a:t>
            </a:r>
          </a:p>
        </p:txBody>
      </p:sp>
      <p:sp>
        <p:nvSpPr>
          <p:cNvPr id="364" name="Line 695"/>
          <p:cNvSpPr>
            <a:spLocks noChangeShapeType="1"/>
          </p:cNvSpPr>
          <p:nvPr/>
        </p:nvSpPr>
        <p:spPr bwMode="auto">
          <a:xfrm flipV="1">
            <a:off x="6273800" y="4460082"/>
            <a:ext cx="1588" cy="803275"/>
          </a:xfrm>
          <a:prstGeom prst="line">
            <a:avLst/>
          </a:prstGeom>
          <a:noFill/>
          <a:ln w="25400">
            <a:solidFill>
              <a:srgbClr val="339966"/>
            </a:solidFill>
            <a:round/>
            <a:headEnd type="none" w="sm" len="sm"/>
            <a:tailEnd type="stealth" w="med" len="lg"/>
          </a:ln>
          <a:extLst>
            <a:ext uri="{909E8E84-426E-40DD-AFC4-6F175D3DCCD1}">
              <a14:hiddenFill xmlns:a14="http://schemas.microsoft.com/office/drawing/2010/main">
                <a:noFill/>
              </a14:hiddenFill>
            </a:ext>
          </a:extLst>
        </p:spPr>
        <p:txBody>
          <a:bodyPr/>
          <a:lstStyle/>
          <a:p>
            <a:endParaRPr lang="es-MX"/>
          </a:p>
        </p:txBody>
      </p:sp>
      <p:grpSp>
        <p:nvGrpSpPr>
          <p:cNvPr id="365" name="Group 696"/>
          <p:cNvGrpSpPr>
            <a:grpSpLocks/>
          </p:cNvGrpSpPr>
          <p:nvPr/>
        </p:nvGrpSpPr>
        <p:grpSpPr bwMode="auto">
          <a:xfrm>
            <a:off x="2411413" y="2288382"/>
            <a:ext cx="2363787" cy="1300162"/>
            <a:chOff x="3408" y="1488"/>
            <a:chExt cx="1489" cy="819"/>
          </a:xfrm>
        </p:grpSpPr>
        <p:grpSp>
          <p:nvGrpSpPr>
            <p:cNvPr id="366" name="Group 697"/>
            <p:cNvGrpSpPr>
              <a:grpSpLocks/>
            </p:cNvGrpSpPr>
            <p:nvPr/>
          </p:nvGrpSpPr>
          <p:grpSpPr bwMode="auto">
            <a:xfrm>
              <a:off x="4020" y="1488"/>
              <a:ext cx="877" cy="778"/>
              <a:chOff x="4020" y="1488"/>
              <a:chExt cx="877" cy="778"/>
            </a:xfrm>
          </p:grpSpPr>
          <p:sp>
            <p:nvSpPr>
              <p:cNvPr id="381" name="Freeform 698"/>
              <p:cNvSpPr>
                <a:spLocks/>
              </p:cNvSpPr>
              <p:nvPr/>
            </p:nvSpPr>
            <p:spPr bwMode="auto">
              <a:xfrm>
                <a:off x="4260" y="1752"/>
                <a:ext cx="381" cy="290"/>
              </a:xfrm>
              <a:custGeom>
                <a:avLst/>
                <a:gdLst>
                  <a:gd name="T0" fmla="*/ 198 w 381"/>
                  <a:gd name="T1" fmla="*/ 25 h 290"/>
                  <a:gd name="T2" fmla="*/ 164 w 381"/>
                  <a:gd name="T3" fmla="*/ 11 h 290"/>
                  <a:gd name="T4" fmla="*/ 125 w 381"/>
                  <a:gd name="T5" fmla="*/ 11 h 290"/>
                  <a:gd name="T6" fmla="*/ 80 w 381"/>
                  <a:gd name="T7" fmla="*/ 38 h 290"/>
                  <a:gd name="T8" fmla="*/ 68 w 381"/>
                  <a:gd name="T9" fmla="*/ 74 h 290"/>
                  <a:gd name="T10" fmla="*/ 96 w 381"/>
                  <a:gd name="T11" fmla="*/ 108 h 290"/>
                  <a:gd name="T12" fmla="*/ 68 w 381"/>
                  <a:gd name="T13" fmla="*/ 115 h 290"/>
                  <a:gd name="T14" fmla="*/ 26 w 381"/>
                  <a:gd name="T15" fmla="*/ 143 h 290"/>
                  <a:gd name="T16" fmla="*/ 15 w 381"/>
                  <a:gd name="T17" fmla="*/ 184 h 290"/>
                  <a:gd name="T18" fmla="*/ 36 w 381"/>
                  <a:gd name="T19" fmla="*/ 196 h 290"/>
                  <a:gd name="T20" fmla="*/ 67 w 381"/>
                  <a:gd name="T21" fmla="*/ 186 h 290"/>
                  <a:gd name="T22" fmla="*/ 52 w 381"/>
                  <a:gd name="T23" fmla="*/ 214 h 290"/>
                  <a:gd name="T24" fmla="*/ 64 w 381"/>
                  <a:gd name="T25" fmla="*/ 235 h 290"/>
                  <a:gd name="T26" fmla="*/ 83 w 381"/>
                  <a:gd name="T27" fmla="*/ 245 h 290"/>
                  <a:gd name="T28" fmla="*/ 103 w 381"/>
                  <a:gd name="T29" fmla="*/ 272 h 290"/>
                  <a:gd name="T30" fmla="*/ 154 w 381"/>
                  <a:gd name="T31" fmla="*/ 277 h 290"/>
                  <a:gd name="T32" fmla="*/ 187 w 381"/>
                  <a:gd name="T33" fmla="*/ 251 h 290"/>
                  <a:gd name="T34" fmla="*/ 192 w 381"/>
                  <a:gd name="T35" fmla="*/ 218 h 290"/>
                  <a:gd name="T36" fmla="*/ 177 w 381"/>
                  <a:gd name="T37" fmla="*/ 187 h 290"/>
                  <a:gd name="T38" fmla="*/ 171 w 381"/>
                  <a:gd name="T39" fmla="*/ 166 h 290"/>
                  <a:gd name="T40" fmla="*/ 198 w 381"/>
                  <a:gd name="T41" fmla="*/ 180 h 290"/>
                  <a:gd name="T42" fmla="*/ 235 w 381"/>
                  <a:gd name="T43" fmla="*/ 184 h 290"/>
                  <a:gd name="T44" fmla="*/ 253 w 381"/>
                  <a:gd name="T45" fmla="*/ 153 h 290"/>
                  <a:gd name="T46" fmla="*/ 233 w 381"/>
                  <a:gd name="T47" fmla="*/ 126 h 290"/>
                  <a:gd name="T48" fmla="*/ 190 w 381"/>
                  <a:gd name="T49" fmla="*/ 95 h 290"/>
                  <a:gd name="T50" fmla="*/ 161 w 381"/>
                  <a:gd name="T51" fmla="*/ 89 h 290"/>
                  <a:gd name="T52" fmla="*/ 221 w 381"/>
                  <a:gd name="T53" fmla="*/ 71 h 290"/>
                  <a:gd name="T54" fmla="*/ 296 w 381"/>
                  <a:gd name="T55" fmla="*/ 42 h 290"/>
                  <a:gd name="T56" fmla="*/ 319 w 381"/>
                  <a:gd name="T57" fmla="*/ 41 h 290"/>
                  <a:gd name="T58" fmla="*/ 245 w 381"/>
                  <a:gd name="T59" fmla="*/ 71 h 290"/>
                  <a:gd name="T60" fmla="*/ 221 w 381"/>
                  <a:gd name="T61" fmla="*/ 99 h 290"/>
                  <a:gd name="T62" fmla="*/ 334 w 381"/>
                  <a:gd name="T63" fmla="*/ 152 h 290"/>
                  <a:gd name="T64" fmla="*/ 375 w 381"/>
                  <a:gd name="T65" fmla="*/ 169 h 290"/>
                  <a:gd name="T66" fmla="*/ 261 w 381"/>
                  <a:gd name="T67" fmla="*/ 135 h 290"/>
                  <a:gd name="T68" fmla="*/ 265 w 381"/>
                  <a:gd name="T69" fmla="*/ 156 h 290"/>
                  <a:gd name="T70" fmla="*/ 256 w 381"/>
                  <a:gd name="T71" fmla="*/ 193 h 290"/>
                  <a:gd name="T72" fmla="*/ 210 w 381"/>
                  <a:gd name="T73" fmla="*/ 197 h 290"/>
                  <a:gd name="T74" fmla="*/ 211 w 381"/>
                  <a:gd name="T75" fmla="*/ 220 h 290"/>
                  <a:gd name="T76" fmla="*/ 195 w 381"/>
                  <a:gd name="T77" fmla="*/ 267 h 290"/>
                  <a:gd name="T78" fmla="*/ 144 w 381"/>
                  <a:gd name="T79" fmla="*/ 289 h 290"/>
                  <a:gd name="T80" fmla="*/ 88 w 381"/>
                  <a:gd name="T81" fmla="*/ 278 h 290"/>
                  <a:gd name="T82" fmla="*/ 73 w 381"/>
                  <a:gd name="T83" fmla="*/ 250 h 290"/>
                  <a:gd name="T84" fmla="*/ 50 w 381"/>
                  <a:gd name="T85" fmla="*/ 245 h 290"/>
                  <a:gd name="T86" fmla="*/ 42 w 381"/>
                  <a:gd name="T87" fmla="*/ 224 h 290"/>
                  <a:gd name="T88" fmla="*/ 45 w 381"/>
                  <a:gd name="T89" fmla="*/ 203 h 290"/>
                  <a:gd name="T90" fmla="*/ 7 w 381"/>
                  <a:gd name="T91" fmla="*/ 197 h 290"/>
                  <a:gd name="T92" fmla="*/ 0 w 381"/>
                  <a:gd name="T93" fmla="*/ 162 h 290"/>
                  <a:gd name="T94" fmla="*/ 22 w 381"/>
                  <a:gd name="T95" fmla="*/ 126 h 290"/>
                  <a:gd name="T96" fmla="*/ 56 w 381"/>
                  <a:gd name="T97" fmla="*/ 106 h 290"/>
                  <a:gd name="T98" fmla="*/ 61 w 381"/>
                  <a:gd name="T99" fmla="*/ 87 h 290"/>
                  <a:gd name="T100" fmla="*/ 61 w 381"/>
                  <a:gd name="T101" fmla="*/ 61 h 290"/>
                  <a:gd name="T102" fmla="*/ 80 w 381"/>
                  <a:gd name="T103" fmla="*/ 21 h 290"/>
                  <a:gd name="T104" fmla="*/ 130 w 381"/>
                  <a:gd name="T105" fmla="*/ 0 h 290"/>
                  <a:gd name="T106" fmla="*/ 190 w 381"/>
                  <a:gd name="T107" fmla="*/ 3 h 290"/>
                  <a:gd name="T108" fmla="*/ 206 w 381"/>
                  <a:gd name="T109" fmla="*/ 14 h 290"/>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381"/>
                  <a:gd name="T166" fmla="*/ 0 h 290"/>
                  <a:gd name="T167" fmla="*/ 381 w 381"/>
                  <a:gd name="T168" fmla="*/ 290 h 290"/>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381" h="290">
                    <a:moveTo>
                      <a:pt x="206" y="14"/>
                    </a:moveTo>
                    <a:lnTo>
                      <a:pt x="198" y="25"/>
                    </a:lnTo>
                    <a:lnTo>
                      <a:pt x="177" y="20"/>
                    </a:lnTo>
                    <a:lnTo>
                      <a:pt x="164" y="11"/>
                    </a:lnTo>
                    <a:lnTo>
                      <a:pt x="149" y="7"/>
                    </a:lnTo>
                    <a:lnTo>
                      <a:pt x="125" y="11"/>
                    </a:lnTo>
                    <a:lnTo>
                      <a:pt x="98" y="23"/>
                    </a:lnTo>
                    <a:lnTo>
                      <a:pt x="80" y="38"/>
                    </a:lnTo>
                    <a:lnTo>
                      <a:pt x="73" y="55"/>
                    </a:lnTo>
                    <a:lnTo>
                      <a:pt x="68" y="74"/>
                    </a:lnTo>
                    <a:lnTo>
                      <a:pt x="79" y="98"/>
                    </a:lnTo>
                    <a:lnTo>
                      <a:pt x="96" y="108"/>
                    </a:lnTo>
                    <a:lnTo>
                      <a:pt x="94" y="113"/>
                    </a:lnTo>
                    <a:lnTo>
                      <a:pt x="68" y="115"/>
                    </a:lnTo>
                    <a:lnTo>
                      <a:pt x="42" y="125"/>
                    </a:lnTo>
                    <a:lnTo>
                      <a:pt x="26" y="143"/>
                    </a:lnTo>
                    <a:lnTo>
                      <a:pt x="15" y="166"/>
                    </a:lnTo>
                    <a:lnTo>
                      <a:pt x="15" y="184"/>
                    </a:lnTo>
                    <a:lnTo>
                      <a:pt x="22" y="194"/>
                    </a:lnTo>
                    <a:lnTo>
                      <a:pt x="36" y="196"/>
                    </a:lnTo>
                    <a:lnTo>
                      <a:pt x="60" y="190"/>
                    </a:lnTo>
                    <a:lnTo>
                      <a:pt x="67" y="186"/>
                    </a:lnTo>
                    <a:lnTo>
                      <a:pt x="61" y="193"/>
                    </a:lnTo>
                    <a:lnTo>
                      <a:pt x="52" y="214"/>
                    </a:lnTo>
                    <a:lnTo>
                      <a:pt x="52" y="224"/>
                    </a:lnTo>
                    <a:lnTo>
                      <a:pt x="64" y="235"/>
                    </a:lnTo>
                    <a:lnTo>
                      <a:pt x="83" y="235"/>
                    </a:lnTo>
                    <a:lnTo>
                      <a:pt x="83" y="245"/>
                    </a:lnTo>
                    <a:lnTo>
                      <a:pt x="88" y="264"/>
                    </a:lnTo>
                    <a:lnTo>
                      <a:pt x="103" y="272"/>
                    </a:lnTo>
                    <a:lnTo>
                      <a:pt x="130" y="277"/>
                    </a:lnTo>
                    <a:lnTo>
                      <a:pt x="154" y="277"/>
                    </a:lnTo>
                    <a:lnTo>
                      <a:pt x="177" y="265"/>
                    </a:lnTo>
                    <a:lnTo>
                      <a:pt x="187" y="251"/>
                    </a:lnTo>
                    <a:lnTo>
                      <a:pt x="192" y="235"/>
                    </a:lnTo>
                    <a:lnTo>
                      <a:pt x="192" y="218"/>
                    </a:lnTo>
                    <a:lnTo>
                      <a:pt x="190" y="201"/>
                    </a:lnTo>
                    <a:lnTo>
                      <a:pt x="177" y="187"/>
                    </a:lnTo>
                    <a:lnTo>
                      <a:pt x="167" y="169"/>
                    </a:lnTo>
                    <a:lnTo>
                      <a:pt x="171" y="166"/>
                    </a:lnTo>
                    <a:lnTo>
                      <a:pt x="187" y="174"/>
                    </a:lnTo>
                    <a:lnTo>
                      <a:pt x="198" y="180"/>
                    </a:lnTo>
                    <a:lnTo>
                      <a:pt x="218" y="184"/>
                    </a:lnTo>
                    <a:lnTo>
                      <a:pt x="235" y="184"/>
                    </a:lnTo>
                    <a:lnTo>
                      <a:pt x="250" y="174"/>
                    </a:lnTo>
                    <a:lnTo>
                      <a:pt x="253" y="153"/>
                    </a:lnTo>
                    <a:lnTo>
                      <a:pt x="248" y="140"/>
                    </a:lnTo>
                    <a:lnTo>
                      <a:pt x="233" y="126"/>
                    </a:lnTo>
                    <a:lnTo>
                      <a:pt x="215" y="109"/>
                    </a:lnTo>
                    <a:lnTo>
                      <a:pt x="190" y="95"/>
                    </a:lnTo>
                    <a:lnTo>
                      <a:pt x="173" y="91"/>
                    </a:lnTo>
                    <a:lnTo>
                      <a:pt x="161" y="89"/>
                    </a:lnTo>
                    <a:lnTo>
                      <a:pt x="171" y="82"/>
                    </a:lnTo>
                    <a:lnTo>
                      <a:pt x="221" y="71"/>
                    </a:lnTo>
                    <a:lnTo>
                      <a:pt x="253" y="61"/>
                    </a:lnTo>
                    <a:lnTo>
                      <a:pt x="296" y="42"/>
                    </a:lnTo>
                    <a:lnTo>
                      <a:pt x="318" y="31"/>
                    </a:lnTo>
                    <a:lnTo>
                      <a:pt x="319" y="41"/>
                    </a:lnTo>
                    <a:lnTo>
                      <a:pt x="273" y="59"/>
                    </a:lnTo>
                    <a:lnTo>
                      <a:pt x="245" y="71"/>
                    </a:lnTo>
                    <a:lnTo>
                      <a:pt x="214" y="89"/>
                    </a:lnTo>
                    <a:lnTo>
                      <a:pt x="221" y="99"/>
                    </a:lnTo>
                    <a:lnTo>
                      <a:pt x="280" y="129"/>
                    </a:lnTo>
                    <a:lnTo>
                      <a:pt x="334" y="152"/>
                    </a:lnTo>
                    <a:lnTo>
                      <a:pt x="380" y="166"/>
                    </a:lnTo>
                    <a:lnTo>
                      <a:pt x="375" y="169"/>
                    </a:lnTo>
                    <a:lnTo>
                      <a:pt x="306" y="149"/>
                    </a:lnTo>
                    <a:lnTo>
                      <a:pt x="261" y="135"/>
                    </a:lnTo>
                    <a:lnTo>
                      <a:pt x="257" y="140"/>
                    </a:lnTo>
                    <a:lnTo>
                      <a:pt x="265" y="156"/>
                    </a:lnTo>
                    <a:lnTo>
                      <a:pt x="265" y="174"/>
                    </a:lnTo>
                    <a:lnTo>
                      <a:pt x="256" y="193"/>
                    </a:lnTo>
                    <a:lnTo>
                      <a:pt x="235" y="197"/>
                    </a:lnTo>
                    <a:lnTo>
                      <a:pt x="210" y="197"/>
                    </a:lnTo>
                    <a:lnTo>
                      <a:pt x="204" y="197"/>
                    </a:lnTo>
                    <a:lnTo>
                      <a:pt x="211" y="220"/>
                    </a:lnTo>
                    <a:lnTo>
                      <a:pt x="206" y="241"/>
                    </a:lnTo>
                    <a:lnTo>
                      <a:pt x="195" y="267"/>
                    </a:lnTo>
                    <a:lnTo>
                      <a:pt x="171" y="285"/>
                    </a:lnTo>
                    <a:lnTo>
                      <a:pt x="144" y="289"/>
                    </a:lnTo>
                    <a:lnTo>
                      <a:pt x="106" y="287"/>
                    </a:lnTo>
                    <a:lnTo>
                      <a:pt x="88" y="278"/>
                    </a:lnTo>
                    <a:lnTo>
                      <a:pt x="76" y="267"/>
                    </a:lnTo>
                    <a:lnTo>
                      <a:pt x="73" y="250"/>
                    </a:lnTo>
                    <a:lnTo>
                      <a:pt x="73" y="245"/>
                    </a:lnTo>
                    <a:lnTo>
                      <a:pt x="50" y="245"/>
                    </a:lnTo>
                    <a:lnTo>
                      <a:pt x="42" y="235"/>
                    </a:lnTo>
                    <a:lnTo>
                      <a:pt x="42" y="224"/>
                    </a:lnTo>
                    <a:lnTo>
                      <a:pt x="42" y="213"/>
                    </a:lnTo>
                    <a:lnTo>
                      <a:pt x="45" y="203"/>
                    </a:lnTo>
                    <a:lnTo>
                      <a:pt x="29" y="204"/>
                    </a:lnTo>
                    <a:lnTo>
                      <a:pt x="7" y="197"/>
                    </a:lnTo>
                    <a:lnTo>
                      <a:pt x="2" y="183"/>
                    </a:lnTo>
                    <a:lnTo>
                      <a:pt x="0" y="162"/>
                    </a:lnTo>
                    <a:lnTo>
                      <a:pt x="7" y="143"/>
                    </a:lnTo>
                    <a:lnTo>
                      <a:pt x="22" y="126"/>
                    </a:lnTo>
                    <a:lnTo>
                      <a:pt x="38" y="116"/>
                    </a:lnTo>
                    <a:lnTo>
                      <a:pt x="56" y="106"/>
                    </a:lnTo>
                    <a:lnTo>
                      <a:pt x="71" y="106"/>
                    </a:lnTo>
                    <a:lnTo>
                      <a:pt x="61" y="87"/>
                    </a:lnTo>
                    <a:lnTo>
                      <a:pt x="60" y="74"/>
                    </a:lnTo>
                    <a:lnTo>
                      <a:pt x="61" y="61"/>
                    </a:lnTo>
                    <a:lnTo>
                      <a:pt x="68" y="41"/>
                    </a:lnTo>
                    <a:lnTo>
                      <a:pt x="80" y="21"/>
                    </a:lnTo>
                    <a:lnTo>
                      <a:pt x="99" y="11"/>
                    </a:lnTo>
                    <a:lnTo>
                      <a:pt x="130" y="0"/>
                    </a:lnTo>
                    <a:lnTo>
                      <a:pt x="165" y="1"/>
                    </a:lnTo>
                    <a:lnTo>
                      <a:pt x="190" y="3"/>
                    </a:lnTo>
                    <a:lnTo>
                      <a:pt x="202" y="7"/>
                    </a:lnTo>
                    <a:lnTo>
                      <a:pt x="206" y="14"/>
                    </a:lnTo>
                  </a:path>
                </a:pathLst>
              </a:custGeom>
              <a:solidFill>
                <a:srgbClr val="00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s-ES_tradnl"/>
              </a:p>
            </p:txBody>
          </p:sp>
          <p:sp>
            <p:nvSpPr>
              <p:cNvPr id="382" name="Freeform 699"/>
              <p:cNvSpPr>
                <a:spLocks/>
              </p:cNvSpPr>
              <p:nvPr/>
            </p:nvSpPr>
            <p:spPr bwMode="auto">
              <a:xfrm>
                <a:off x="4370" y="1858"/>
                <a:ext cx="45" cy="39"/>
              </a:xfrm>
              <a:custGeom>
                <a:avLst/>
                <a:gdLst>
                  <a:gd name="T0" fmla="*/ 1 w 45"/>
                  <a:gd name="T1" fmla="*/ 13 h 39"/>
                  <a:gd name="T2" fmla="*/ 15 w 45"/>
                  <a:gd name="T3" fmla="*/ 23 h 39"/>
                  <a:gd name="T4" fmla="*/ 19 w 45"/>
                  <a:gd name="T5" fmla="*/ 34 h 39"/>
                  <a:gd name="T6" fmla="*/ 27 w 45"/>
                  <a:gd name="T7" fmla="*/ 38 h 39"/>
                  <a:gd name="T8" fmla="*/ 30 w 45"/>
                  <a:gd name="T9" fmla="*/ 27 h 39"/>
                  <a:gd name="T10" fmla="*/ 44 w 45"/>
                  <a:gd name="T11" fmla="*/ 20 h 39"/>
                  <a:gd name="T12" fmla="*/ 30 w 45"/>
                  <a:gd name="T13" fmla="*/ 12 h 39"/>
                  <a:gd name="T14" fmla="*/ 31 w 45"/>
                  <a:gd name="T15" fmla="*/ 0 h 39"/>
                  <a:gd name="T16" fmla="*/ 19 w 45"/>
                  <a:gd name="T17" fmla="*/ 3 h 39"/>
                  <a:gd name="T18" fmla="*/ 0 w 45"/>
                  <a:gd name="T19" fmla="*/ 5 h 39"/>
                  <a:gd name="T20" fmla="*/ 1 w 45"/>
                  <a:gd name="T21" fmla="*/ 13 h 3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5"/>
                  <a:gd name="T34" fmla="*/ 0 h 39"/>
                  <a:gd name="T35" fmla="*/ 45 w 45"/>
                  <a:gd name="T36" fmla="*/ 39 h 3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5" h="39">
                    <a:moveTo>
                      <a:pt x="1" y="13"/>
                    </a:moveTo>
                    <a:lnTo>
                      <a:pt x="15" y="23"/>
                    </a:lnTo>
                    <a:lnTo>
                      <a:pt x="19" y="34"/>
                    </a:lnTo>
                    <a:lnTo>
                      <a:pt x="27" y="38"/>
                    </a:lnTo>
                    <a:lnTo>
                      <a:pt x="30" y="27"/>
                    </a:lnTo>
                    <a:lnTo>
                      <a:pt x="44" y="20"/>
                    </a:lnTo>
                    <a:lnTo>
                      <a:pt x="30" y="12"/>
                    </a:lnTo>
                    <a:lnTo>
                      <a:pt x="31" y="0"/>
                    </a:lnTo>
                    <a:lnTo>
                      <a:pt x="19" y="3"/>
                    </a:lnTo>
                    <a:lnTo>
                      <a:pt x="0" y="5"/>
                    </a:lnTo>
                    <a:lnTo>
                      <a:pt x="1" y="13"/>
                    </a:lnTo>
                  </a:path>
                </a:pathLst>
              </a:custGeom>
              <a:solidFill>
                <a:srgbClr val="00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s-ES_tradnl"/>
              </a:p>
            </p:txBody>
          </p:sp>
          <p:sp>
            <p:nvSpPr>
              <p:cNvPr id="383" name="Freeform 700"/>
              <p:cNvSpPr>
                <a:spLocks/>
              </p:cNvSpPr>
              <p:nvPr/>
            </p:nvSpPr>
            <p:spPr bwMode="auto">
              <a:xfrm>
                <a:off x="4496" y="1674"/>
                <a:ext cx="272" cy="375"/>
              </a:xfrm>
              <a:custGeom>
                <a:avLst/>
                <a:gdLst>
                  <a:gd name="T0" fmla="*/ 73 w 272"/>
                  <a:gd name="T1" fmla="*/ 13 h 375"/>
                  <a:gd name="T2" fmla="*/ 13 w 272"/>
                  <a:gd name="T3" fmla="*/ 14 h 375"/>
                  <a:gd name="T4" fmla="*/ 0 w 272"/>
                  <a:gd name="T5" fmla="*/ 37 h 375"/>
                  <a:gd name="T6" fmla="*/ 27 w 272"/>
                  <a:gd name="T7" fmla="*/ 30 h 375"/>
                  <a:gd name="T8" fmla="*/ 58 w 272"/>
                  <a:gd name="T9" fmla="*/ 20 h 375"/>
                  <a:gd name="T10" fmla="*/ 86 w 272"/>
                  <a:gd name="T11" fmla="*/ 37 h 375"/>
                  <a:gd name="T12" fmla="*/ 63 w 272"/>
                  <a:gd name="T13" fmla="*/ 69 h 375"/>
                  <a:gd name="T14" fmla="*/ 67 w 272"/>
                  <a:gd name="T15" fmla="*/ 92 h 375"/>
                  <a:gd name="T16" fmla="*/ 90 w 272"/>
                  <a:gd name="T17" fmla="*/ 68 h 375"/>
                  <a:gd name="T18" fmla="*/ 109 w 272"/>
                  <a:gd name="T19" fmla="*/ 69 h 375"/>
                  <a:gd name="T20" fmla="*/ 147 w 272"/>
                  <a:gd name="T21" fmla="*/ 74 h 375"/>
                  <a:gd name="T22" fmla="*/ 189 w 272"/>
                  <a:gd name="T23" fmla="*/ 94 h 375"/>
                  <a:gd name="T24" fmla="*/ 202 w 272"/>
                  <a:gd name="T25" fmla="*/ 119 h 375"/>
                  <a:gd name="T26" fmla="*/ 198 w 272"/>
                  <a:gd name="T27" fmla="*/ 142 h 375"/>
                  <a:gd name="T28" fmla="*/ 167 w 272"/>
                  <a:gd name="T29" fmla="*/ 150 h 375"/>
                  <a:gd name="T30" fmla="*/ 143 w 272"/>
                  <a:gd name="T31" fmla="*/ 160 h 375"/>
                  <a:gd name="T32" fmla="*/ 212 w 272"/>
                  <a:gd name="T33" fmla="*/ 166 h 375"/>
                  <a:gd name="T34" fmla="*/ 251 w 272"/>
                  <a:gd name="T35" fmla="*/ 197 h 375"/>
                  <a:gd name="T36" fmla="*/ 251 w 272"/>
                  <a:gd name="T37" fmla="*/ 264 h 375"/>
                  <a:gd name="T38" fmla="*/ 229 w 272"/>
                  <a:gd name="T39" fmla="*/ 282 h 375"/>
                  <a:gd name="T40" fmla="*/ 241 w 272"/>
                  <a:gd name="T41" fmla="*/ 292 h 375"/>
                  <a:gd name="T42" fmla="*/ 259 w 272"/>
                  <a:gd name="T43" fmla="*/ 322 h 375"/>
                  <a:gd name="T44" fmla="*/ 240 w 272"/>
                  <a:gd name="T45" fmla="*/ 355 h 375"/>
                  <a:gd name="T46" fmla="*/ 187 w 272"/>
                  <a:gd name="T47" fmla="*/ 366 h 375"/>
                  <a:gd name="T48" fmla="*/ 132 w 272"/>
                  <a:gd name="T49" fmla="*/ 342 h 375"/>
                  <a:gd name="T50" fmla="*/ 108 w 272"/>
                  <a:gd name="T51" fmla="*/ 350 h 375"/>
                  <a:gd name="T52" fmla="*/ 173 w 272"/>
                  <a:gd name="T53" fmla="*/ 372 h 375"/>
                  <a:gd name="T54" fmla="*/ 247 w 272"/>
                  <a:gd name="T55" fmla="*/ 363 h 375"/>
                  <a:gd name="T56" fmla="*/ 271 w 272"/>
                  <a:gd name="T57" fmla="*/ 329 h 375"/>
                  <a:gd name="T58" fmla="*/ 263 w 272"/>
                  <a:gd name="T59" fmla="*/ 288 h 375"/>
                  <a:gd name="T60" fmla="*/ 260 w 272"/>
                  <a:gd name="T61" fmla="*/ 267 h 375"/>
                  <a:gd name="T62" fmla="*/ 264 w 272"/>
                  <a:gd name="T63" fmla="*/ 200 h 375"/>
                  <a:gd name="T64" fmla="*/ 233 w 272"/>
                  <a:gd name="T65" fmla="*/ 160 h 375"/>
                  <a:gd name="T66" fmla="*/ 218 w 272"/>
                  <a:gd name="T67" fmla="*/ 125 h 375"/>
                  <a:gd name="T68" fmla="*/ 185 w 272"/>
                  <a:gd name="T69" fmla="*/ 75 h 375"/>
                  <a:gd name="T70" fmla="*/ 137 w 272"/>
                  <a:gd name="T71" fmla="*/ 61 h 375"/>
                  <a:gd name="T72" fmla="*/ 109 w 272"/>
                  <a:gd name="T73" fmla="*/ 47 h 375"/>
                  <a:gd name="T74" fmla="*/ 131 w 272"/>
                  <a:gd name="T75" fmla="*/ 0 h 375"/>
                  <a:gd name="T76" fmla="*/ 92 w 272"/>
                  <a:gd name="T77" fmla="*/ 21 h 375"/>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375"/>
                  <a:gd name="T119" fmla="*/ 272 w 272"/>
                  <a:gd name="T120" fmla="*/ 375 h 375"/>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375">
                    <a:moveTo>
                      <a:pt x="92" y="21"/>
                    </a:moveTo>
                    <a:lnTo>
                      <a:pt x="73" y="13"/>
                    </a:lnTo>
                    <a:lnTo>
                      <a:pt x="28" y="6"/>
                    </a:lnTo>
                    <a:lnTo>
                      <a:pt x="13" y="14"/>
                    </a:lnTo>
                    <a:lnTo>
                      <a:pt x="0" y="25"/>
                    </a:lnTo>
                    <a:lnTo>
                      <a:pt x="0" y="37"/>
                    </a:lnTo>
                    <a:lnTo>
                      <a:pt x="12" y="41"/>
                    </a:lnTo>
                    <a:lnTo>
                      <a:pt x="27" y="30"/>
                    </a:lnTo>
                    <a:lnTo>
                      <a:pt x="43" y="20"/>
                    </a:lnTo>
                    <a:lnTo>
                      <a:pt x="58" y="20"/>
                    </a:lnTo>
                    <a:lnTo>
                      <a:pt x="73" y="27"/>
                    </a:lnTo>
                    <a:lnTo>
                      <a:pt x="86" y="37"/>
                    </a:lnTo>
                    <a:lnTo>
                      <a:pt x="86" y="42"/>
                    </a:lnTo>
                    <a:lnTo>
                      <a:pt x="63" y="69"/>
                    </a:lnTo>
                    <a:lnTo>
                      <a:pt x="59" y="86"/>
                    </a:lnTo>
                    <a:lnTo>
                      <a:pt x="67" y="92"/>
                    </a:lnTo>
                    <a:lnTo>
                      <a:pt x="81" y="84"/>
                    </a:lnTo>
                    <a:lnTo>
                      <a:pt x="90" y="68"/>
                    </a:lnTo>
                    <a:lnTo>
                      <a:pt x="98" y="61"/>
                    </a:lnTo>
                    <a:lnTo>
                      <a:pt x="109" y="69"/>
                    </a:lnTo>
                    <a:lnTo>
                      <a:pt x="120" y="72"/>
                    </a:lnTo>
                    <a:lnTo>
                      <a:pt x="147" y="74"/>
                    </a:lnTo>
                    <a:lnTo>
                      <a:pt x="173" y="82"/>
                    </a:lnTo>
                    <a:lnTo>
                      <a:pt x="189" y="94"/>
                    </a:lnTo>
                    <a:lnTo>
                      <a:pt x="198" y="106"/>
                    </a:lnTo>
                    <a:lnTo>
                      <a:pt x="202" y="119"/>
                    </a:lnTo>
                    <a:lnTo>
                      <a:pt x="201" y="132"/>
                    </a:lnTo>
                    <a:lnTo>
                      <a:pt x="198" y="142"/>
                    </a:lnTo>
                    <a:lnTo>
                      <a:pt x="189" y="146"/>
                    </a:lnTo>
                    <a:lnTo>
                      <a:pt x="167" y="150"/>
                    </a:lnTo>
                    <a:lnTo>
                      <a:pt x="143" y="155"/>
                    </a:lnTo>
                    <a:lnTo>
                      <a:pt x="143" y="160"/>
                    </a:lnTo>
                    <a:lnTo>
                      <a:pt x="175" y="160"/>
                    </a:lnTo>
                    <a:lnTo>
                      <a:pt x="212" y="166"/>
                    </a:lnTo>
                    <a:lnTo>
                      <a:pt x="237" y="179"/>
                    </a:lnTo>
                    <a:lnTo>
                      <a:pt x="251" y="197"/>
                    </a:lnTo>
                    <a:lnTo>
                      <a:pt x="256" y="233"/>
                    </a:lnTo>
                    <a:lnTo>
                      <a:pt x="251" y="264"/>
                    </a:lnTo>
                    <a:lnTo>
                      <a:pt x="241" y="274"/>
                    </a:lnTo>
                    <a:lnTo>
                      <a:pt x="229" y="282"/>
                    </a:lnTo>
                    <a:lnTo>
                      <a:pt x="221" y="287"/>
                    </a:lnTo>
                    <a:lnTo>
                      <a:pt x="241" y="292"/>
                    </a:lnTo>
                    <a:lnTo>
                      <a:pt x="255" y="304"/>
                    </a:lnTo>
                    <a:lnTo>
                      <a:pt x="259" y="322"/>
                    </a:lnTo>
                    <a:lnTo>
                      <a:pt x="252" y="345"/>
                    </a:lnTo>
                    <a:lnTo>
                      <a:pt x="240" y="355"/>
                    </a:lnTo>
                    <a:lnTo>
                      <a:pt x="218" y="366"/>
                    </a:lnTo>
                    <a:lnTo>
                      <a:pt x="187" y="366"/>
                    </a:lnTo>
                    <a:lnTo>
                      <a:pt x="154" y="356"/>
                    </a:lnTo>
                    <a:lnTo>
                      <a:pt x="132" y="342"/>
                    </a:lnTo>
                    <a:lnTo>
                      <a:pt x="116" y="331"/>
                    </a:lnTo>
                    <a:lnTo>
                      <a:pt x="108" y="350"/>
                    </a:lnTo>
                    <a:lnTo>
                      <a:pt x="117" y="362"/>
                    </a:lnTo>
                    <a:lnTo>
                      <a:pt x="173" y="372"/>
                    </a:lnTo>
                    <a:lnTo>
                      <a:pt x="216" y="374"/>
                    </a:lnTo>
                    <a:lnTo>
                      <a:pt x="247" y="363"/>
                    </a:lnTo>
                    <a:lnTo>
                      <a:pt x="263" y="348"/>
                    </a:lnTo>
                    <a:lnTo>
                      <a:pt x="271" y="329"/>
                    </a:lnTo>
                    <a:lnTo>
                      <a:pt x="267" y="305"/>
                    </a:lnTo>
                    <a:lnTo>
                      <a:pt x="263" y="288"/>
                    </a:lnTo>
                    <a:lnTo>
                      <a:pt x="255" y="282"/>
                    </a:lnTo>
                    <a:lnTo>
                      <a:pt x="260" y="267"/>
                    </a:lnTo>
                    <a:lnTo>
                      <a:pt x="266" y="240"/>
                    </a:lnTo>
                    <a:lnTo>
                      <a:pt x="264" y="200"/>
                    </a:lnTo>
                    <a:lnTo>
                      <a:pt x="252" y="179"/>
                    </a:lnTo>
                    <a:lnTo>
                      <a:pt x="233" y="160"/>
                    </a:lnTo>
                    <a:lnTo>
                      <a:pt x="212" y="146"/>
                    </a:lnTo>
                    <a:lnTo>
                      <a:pt x="218" y="125"/>
                    </a:lnTo>
                    <a:lnTo>
                      <a:pt x="209" y="92"/>
                    </a:lnTo>
                    <a:lnTo>
                      <a:pt x="185" y="75"/>
                    </a:lnTo>
                    <a:lnTo>
                      <a:pt x="162" y="69"/>
                    </a:lnTo>
                    <a:lnTo>
                      <a:pt x="137" y="61"/>
                    </a:lnTo>
                    <a:lnTo>
                      <a:pt x="120" y="57"/>
                    </a:lnTo>
                    <a:lnTo>
                      <a:pt x="109" y="47"/>
                    </a:lnTo>
                    <a:lnTo>
                      <a:pt x="109" y="41"/>
                    </a:lnTo>
                    <a:lnTo>
                      <a:pt x="131" y="0"/>
                    </a:lnTo>
                    <a:lnTo>
                      <a:pt x="98" y="28"/>
                    </a:lnTo>
                    <a:lnTo>
                      <a:pt x="92" y="21"/>
                    </a:lnTo>
                  </a:path>
                </a:pathLst>
              </a:custGeom>
              <a:solidFill>
                <a:srgbClr val="00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s-ES_tradnl"/>
              </a:p>
            </p:txBody>
          </p:sp>
          <p:sp>
            <p:nvSpPr>
              <p:cNvPr id="384" name="Freeform 701"/>
              <p:cNvSpPr>
                <a:spLocks/>
              </p:cNvSpPr>
              <p:nvPr/>
            </p:nvSpPr>
            <p:spPr bwMode="auto">
              <a:xfrm>
                <a:off x="4744" y="1719"/>
                <a:ext cx="74" cy="40"/>
              </a:xfrm>
              <a:custGeom>
                <a:avLst/>
                <a:gdLst>
                  <a:gd name="T0" fmla="*/ 7 w 74"/>
                  <a:gd name="T1" fmla="*/ 33 h 40"/>
                  <a:gd name="T2" fmla="*/ 62 w 74"/>
                  <a:gd name="T3" fmla="*/ 0 h 40"/>
                  <a:gd name="T4" fmla="*/ 73 w 74"/>
                  <a:gd name="T5" fmla="*/ 3 h 40"/>
                  <a:gd name="T6" fmla="*/ 70 w 74"/>
                  <a:gd name="T7" fmla="*/ 12 h 40"/>
                  <a:gd name="T8" fmla="*/ 0 w 74"/>
                  <a:gd name="T9" fmla="*/ 39 h 40"/>
                  <a:gd name="T10" fmla="*/ 7 w 74"/>
                  <a:gd name="T11" fmla="*/ 33 h 40"/>
                  <a:gd name="T12" fmla="*/ 0 60000 65536"/>
                  <a:gd name="T13" fmla="*/ 0 60000 65536"/>
                  <a:gd name="T14" fmla="*/ 0 60000 65536"/>
                  <a:gd name="T15" fmla="*/ 0 60000 65536"/>
                  <a:gd name="T16" fmla="*/ 0 60000 65536"/>
                  <a:gd name="T17" fmla="*/ 0 60000 65536"/>
                  <a:gd name="T18" fmla="*/ 0 w 74"/>
                  <a:gd name="T19" fmla="*/ 0 h 40"/>
                  <a:gd name="T20" fmla="*/ 74 w 74"/>
                  <a:gd name="T21" fmla="*/ 40 h 40"/>
                </a:gdLst>
                <a:ahLst/>
                <a:cxnLst>
                  <a:cxn ang="T12">
                    <a:pos x="T0" y="T1"/>
                  </a:cxn>
                  <a:cxn ang="T13">
                    <a:pos x="T2" y="T3"/>
                  </a:cxn>
                  <a:cxn ang="T14">
                    <a:pos x="T4" y="T5"/>
                  </a:cxn>
                  <a:cxn ang="T15">
                    <a:pos x="T6" y="T7"/>
                  </a:cxn>
                  <a:cxn ang="T16">
                    <a:pos x="T8" y="T9"/>
                  </a:cxn>
                  <a:cxn ang="T17">
                    <a:pos x="T10" y="T11"/>
                  </a:cxn>
                </a:cxnLst>
                <a:rect l="T18" t="T19" r="T20" b="T21"/>
                <a:pathLst>
                  <a:path w="74" h="40">
                    <a:moveTo>
                      <a:pt x="7" y="33"/>
                    </a:moveTo>
                    <a:lnTo>
                      <a:pt x="62" y="0"/>
                    </a:lnTo>
                    <a:lnTo>
                      <a:pt x="73" y="3"/>
                    </a:lnTo>
                    <a:lnTo>
                      <a:pt x="70" y="12"/>
                    </a:lnTo>
                    <a:lnTo>
                      <a:pt x="0" y="39"/>
                    </a:lnTo>
                    <a:lnTo>
                      <a:pt x="7" y="33"/>
                    </a:lnTo>
                  </a:path>
                </a:pathLst>
              </a:custGeom>
              <a:solidFill>
                <a:srgbClr val="00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s-ES_tradnl"/>
              </a:p>
            </p:txBody>
          </p:sp>
          <p:sp>
            <p:nvSpPr>
              <p:cNvPr id="385" name="Freeform 702"/>
              <p:cNvSpPr>
                <a:spLocks/>
              </p:cNvSpPr>
              <p:nvPr/>
            </p:nvSpPr>
            <p:spPr bwMode="auto">
              <a:xfrm>
                <a:off x="4613" y="2152"/>
                <a:ext cx="71" cy="103"/>
              </a:xfrm>
              <a:custGeom>
                <a:avLst/>
                <a:gdLst>
                  <a:gd name="T0" fmla="*/ 70 w 71"/>
                  <a:gd name="T1" fmla="*/ 102 h 103"/>
                  <a:gd name="T2" fmla="*/ 43 w 71"/>
                  <a:gd name="T3" fmla="*/ 36 h 103"/>
                  <a:gd name="T4" fmla="*/ 15 w 71"/>
                  <a:gd name="T5" fmla="*/ 0 h 103"/>
                  <a:gd name="T6" fmla="*/ 4 w 71"/>
                  <a:gd name="T7" fmla="*/ 0 h 103"/>
                  <a:gd name="T8" fmla="*/ 0 w 71"/>
                  <a:gd name="T9" fmla="*/ 10 h 103"/>
                  <a:gd name="T10" fmla="*/ 23 w 71"/>
                  <a:gd name="T11" fmla="*/ 33 h 103"/>
                  <a:gd name="T12" fmla="*/ 46 w 71"/>
                  <a:gd name="T13" fmla="*/ 65 h 103"/>
                  <a:gd name="T14" fmla="*/ 70 w 71"/>
                  <a:gd name="T15" fmla="*/ 102 h 103"/>
                  <a:gd name="T16" fmla="*/ 0 60000 65536"/>
                  <a:gd name="T17" fmla="*/ 0 60000 65536"/>
                  <a:gd name="T18" fmla="*/ 0 60000 65536"/>
                  <a:gd name="T19" fmla="*/ 0 60000 65536"/>
                  <a:gd name="T20" fmla="*/ 0 60000 65536"/>
                  <a:gd name="T21" fmla="*/ 0 60000 65536"/>
                  <a:gd name="T22" fmla="*/ 0 60000 65536"/>
                  <a:gd name="T23" fmla="*/ 0 60000 65536"/>
                  <a:gd name="T24" fmla="*/ 0 w 71"/>
                  <a:gd name="T25" fmla="*/ 0 h 103"/>
                  <a:gd name="T26" fmla="*/ 71 w 71"/>
                  <a:gd name="T27" fmla="*/ 103 h 10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1" h="103">
                    <a:moveTo>
                      <a:pt x="70" y="102"/>
                    </a:moveTo>
                    <a:lnTo>
                      <a:pt x="43" y="36"/>
                    </a:lnTo>
                    <a:lnTo>
                      <a:pt x="15" y="0"/>
                    </a:lnTo>
                    <a:lnTo>
                      <a:pt x="4" y="0"/>
                    </a:lnTo>
                    <a:lnTo>
                      <a:pt x="0" y="10"/>
                    </a:lnTo>
                    <a:lnTo>
                      <a:pt x="23" y="33"/>
                    </a:lnTo>
                    <a:lnTo>
                      <a:pt x="46" y="65"/>
                    </a:lnTo>
                    <a:lnTo>
                      <a:pt x="70" y="102"/>
                    </a:lnTo>
                  </a:path>
                </a:pathLst>
              </a:custGeom>
              <a:solidFill>
                <a:srgbClr val="00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s-ES_tradnl"/>
              </a:p>
            </p:txBody>
          </p:sp>
          <p:sp>
            <p:nvSpPr>
              <p:cNvPr id="386" name="Freeform 703"/>
              <p:cNvSpPr>
                <a:spLocks/>
              </p:cNvSpPr>
              <p:nvPr/>
            </p:nvSpPr>
            <p:spPr bwMode="auto">
              <a:xfrm>
                <a:off x="4213" y="1989"/>
                <a:ext cx="381" cy="277"/>
              </a:xfrm>
              <a:custGeom>
                <a:avLst/>
                <a:gdLst>
                  <a:gd name="T0" fmla="*/ 369 w 381"/>
                  <a:gd name="T1" fmla="*/ 38 h 277"/>
                  <a:gd name="T2" fmla="*/ 380 w 381"/>
                  <a:gd name="T3" fmla="*/ 92 h 277"/>
                  <a:gd name="T4" fmla="*/ 357 w 381"/>
                  <a:gd name="T5" fmla="*/ 129 h 277"/>
                  <a:gd name="T6" fmla="*/ 312 w 381"/>
                  <a:gd name="T7" fmla="*/ 128 h 277"/>
                  <a:gd name="T8" fmla="*/ 324 w 381"/>
                  <a:gd name="T9" fmla="*/ 196 h 277"/>
                  <a:gd name="T10" fmla="*/ 300 w 381"/>
                  <a:gd name="T11" fmla="*/ 245 h 277"/>
                  <a:gd name="T12" fmla="*/ 262 w 381"/>
                  <a:gd name="T13" fmla="*/ 268 h 277"/>
                  <a:gd name="T14" fmla="*/ 186 w 381"/>
                  <a:gd name="T15" fmla="*/ 276 h 277"/>
                  <a:gd name="T16" fmla="*/ 109 w 381"/>
                  <a:gd name="T17" fmla="*/ 268 h 277"/>
                  <a:gd name="T18" fmla="*/ 65 w 381"/>
                  <a:gd name="T19" fmla="*/ 227 h 277"/>
                  <a:gd name="T20" fmla="*/ 36 w 381"/>
                  <a:gd name="T21" fmla="*/ 190 h 277"/>
                  <a:gd name="T22" fmla="*/ 5 w 381"/>
                  <a:gd name="T23" fmla="*/ 153 h 277"/>
                  <a:gd name="T24" fmla="*/ 0 w 381"/>
                  <a:gd name="T25" fmla="*/ 102 h 277"/>
                  <a:gd name="T26" fmla="*/ 30 w 381"/>
                  <a:gd name="T27" fmla="*/ 71 h 277"/>
                  <a:gd name="T28" fmla="*/ 27 w 381"/>
                  <a:gd name="T29" fmla="*/ 92 h 277"/>
                  <a:gd name="T30" fmla="*/ 13 w 381"/>
                  <a:gd name="T31" fmla="*/ 136 h 277"/>
                  <a:gd name="T32" fmla="*/ 35 w 381"/>
                  <a:gd name="T33" fmla="*/ 172 h 277"/>
                  <a:gd name="T34" fmla="*/ 77 w 381"/>
                  <a:gd name="T35" fmla="*/ 165 h 277"/>
                  <a:gd name="T36" fmla="*/ 104 w 381"/>
                  <a:gd name="T37" fmla="*/ 162 h 277"/>
                  <a:gd name="T38" fmla="*/ 67 w 381"/>
                  <a:gd name="T39" fmla="*/ 197 h 277"/>
                  <a:gd name="T40" fmla="*/ 82 w 381"/>
                  <a:gd name="T41" fmla="*/ 231 h 277"/>
                  <a:gd name="T42" fmla="*/ 132 w 381"/>
                  <a:gd name="T43" fmla="*/ 260 h 277"/>
                  <a:gd name="T44" fmla="*/ 157 w 381"/>
                  <a:gd name="T45" fmla="*/ 240 h 277"/>
                  <a:gd name="T46" fmla="*/ 173 w 381"/>
                  <a:gd name="T47" fmla="*/ 261 h 277"/>
                  <a:gd name="T48" fmla="*/ 216 w 381"/>
                  <a:gd name="T49" fmla="*/ 267 h 277"/>
                  <a:gd name="T50" fmla="*/ 266 w 381"/>
                  <a:gd name="T51" fmla="*/ 250 h 277"/>
                  <a:gd name="T52" fmla="*/ 305 w 381"/>
                  <a:gd name="T53" fmla="*/ 221 h 277"/>
                  <a:gd name="T54" fmla="*/ 308 w 381"/>
                  <a:gd name="T55" fmla="*/ 180 h 277"/>
                  <a:gd name="T56" fmla="*/ 303 w 381"/>
                  <a:gd name="T57" fmla="*/ 136 h 277"/>
                  <a:gd name="T58" fmla="*/ 285 w 381"/>
                  <a:gd name="T59" fmla="*/ 99 h 277"/>
                  <a:gd name="T60" fmla="*/ 318 w 381"/>
                  <a:gd name="T61" fmla="*/ 114 h 277"/>
                  <a:gd name="T62" fmla="*/ 347 w 381"/>
                  <a:gd name="T63" fmla="*/ 119 h 277"/>
                  <a:gd name="T64" fmla="*/ 369 w 381"/>
                  <a:gd name="T65" fmla="*/ 99 h 277"/>
                  <a:gd name="T66" fmla="*/ 362 w 381"/>
                  <a:gd name="T67" fmla="*/ 58 h 277"/>
                  <a:gd name="T68" fmla="*/ 341 w 381"/>
                  <a:gd name="T69" fmla="*/ 11 h 277"/>
                  <a:gd name="T70" fmla="*/ 346 w 381"/>
                  <a:gd name="T71" fmla="*/ 0 h 277"/>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381"/>
                  <a:gd name="T109" fmla="*/ 0 h 277"/>
                  <a:gd name="T110" fmla="*/ 381 w 381"/>
                  <a:gd name="T111" fmla="*/ 277 h 277"/>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381" h="277">
                    <a:moveTo>
                      <a:pt x="346" y="0"/>
                    </a:moveTo>
                    <a:lnTo>
                      <a:pt x="369" y="38"/>
                    </a:lnTo>
                    <a:lnTo>
                      <a:pt x="374" y="64"/>
                    </a:lnTo>
                    <a:lnTo>
                      <a:pt x="380" y="92"/>
                    </a:lnTo>
                    <a:lnTo>
                      <a:pt x="374" y="119"/>
                    </a:lnTo>
                    <a:lnTo>
                      <a:pt x="357" y="129"/>
                    </a:lnTo>
                    <a:lnTo>
                      <a:pt x="335" y="132"/>
                    </a:lnTo>
                    <a:lnTo>
                      <a:pt x="312" y="128"/>
                    </a:lnTo>
                    <a:lnTo>
                      <a:pt x="323" y="153"/>
                    </a:lnTo>
                    <a:lnTo>
                      <a:pt x="324" y="196"/>
                    </a:lnTo>
                    <a:lnTo>
                      <a:pt x="318" y="224"/>
                    </a:lnTo>
                    <a:lnTo>
                      <a:pt x="300" y="245"/>
                    </a:lnTo>
                    <a:lnTo>
                      <a:pt x="282" y="257"/>
                    </a:lnTo>
                    <a:lnTo>
                      <a:pt x="262" y="268"/>
                    </a:lnTo>
                    <a:lnTo>
                      <a:pt x="235" y="274"/>
                    </a:lnTo>
                    <a:lnTo>
                      <a:pt x="186" y="276"/>
                    </a:lnTo>
                    <a:lnTo>
                      <a:pt x="147" y="276"/>
                    </a:lnTo>
                    <a:lnTo>
                      <a:pt x="109" y="268"/>
                    </a:lnTo>
                    <a:lnTo>
                      <a:pt x="78" y="248"/>
                    </a:lnTo>
                    <a:lnTo>
                      <a:pt x="65" y="227"/>
                    </a:lnTo>
                    <a:lnTo>
                      <a:pt x="59" y="201"/>
                    </a:lnTo>
                    <a:lnTo>
                      <a:pt x="36" y="190"/>
                    </a:lnTo>
                    <a:lnTo>
                      <a:pt x="13" y="172"/>
                    </a:lnTo>
                    <a:lnTo>
                      <a:pt x="5" y="153"/>
                    </a:lnTo>
                    <a:lnTo>
                      <a:pt x="0" y="129"/>
                    </a:lnTo>
                    <a:lnTo>
                      <a:pt x="0" y="102"/>
                    </a:lnTo>
                    <a:lnTo>
                      <a:pt x="12" y="71"/>
                    </a:lnTo>
                    <a:lnTo>
                      <a:pt x="30" y="71"/>
                    </a:lnTo>
                    <a:lnTo>
                      <a:pt x="35" y="81"/>
                    </a:lnTo>
                    <a:lnTo>
                      <a:pt x="27" y="92"/>
                    </a:lnTo>
                    <a:lnTo>
                      <a:pt x="16" y="105"/>
                    </a:lnTo>
                    <a:lnTo>
                      <a:pt x="13" y="136"/>
                    </a:lnTo>
                    <a:lnTo>
                      <a:pt x="16" y="155"/>
                    </a:lnTo>
                    <a:lnTo>
                      <a:pt x="35" y="172"/>
                    </a:lnTo>
                    <a:lnTo>
                      <a:pt x="54" y="172"/>
                    </a:lnTo>
                    <a:lnTo>
                      <a:pt x="77" y="165"/>
                    </a:lnTo>
                    <a:lnTo>
                      <a:pt x="108" y="148"/>
                    </a:lnTo>
                    <a:lnTo>
                      <a:pt x="104" y="162"/>
                    </a:lnTo>
                    <a:lnTo>
                      <a:pt x="70" y="182"/>
                    </a:lnTo>
                    <a:lnTo>
                      <a:pt x="67" y="197"/>
                    </a:lnTo>
                    <a:lnTo>
                      <a:pt x="74" y="213"/>
                    </a:lnTo>
                    <a:lnTo>
                      <a:pt x="82" y="231"/>
                    </a:lnTo>
                    <a:lnTo>
                      <a:pt x="101" y="251"/>
                    </a:lnTo>
                    <a:lnTo>
                      <a:pt x="132" y="260"/>
                    </a:lnTo>
                    <a:lnTo>
                      <a:pt x="151" y="254"/>
                    </a:lnTo>
                    <a:lnTo>
                      <a:pt x="157" y="240"/>
                    </a:lnTo>
                    <a:lnTo>
                      <a:pt x="165" y="240"/>
                    </a:lnTo>
                    <a:lnTo>
                      <a:pt x="173" y="261"/>
                    </a:lnTo>
                    <a:lnTo>
                      <a:pt x="192" y="267"/>
                    </a:lnTo>
                    <a:lnTo>
                      <a:pt x="216" y="267"/>
                    </a:lnTo>
                    <a:lnTo>
                      <a:pt x="244" y="261"/>
                    </a:lnTo>
                    <a:lnTo>
                      <a:pt x="266" y="250"/>
                    </a:lnTo>
                    <a:lnTo>
                      <a:pt x="293" y="237"/>
                    </a:lnTo>
                    <a:lnTo>
                      <a:pt x="305" y="221"/>
                    </a:lnTo>
                    <a:lnTo>
                      <a:pt x="308" y="203"/>
                    </a:lnTo>
                    <a:lnTo>
                      <a:pt x="308" y="180"/>
                    </a:lnTo>
                    <a:lnTo>
                      <a:pt x="307" y="155"/>
                    </a:lnTo>
                    <a:lnTo>
                      <a:pt x="303" y="136"/>
                    </a:lnTo>
                    <a:lnTo>
                      <a:pt x="296" y="121"/>
                    </a:lnTo>
                    <a:lnTo>
                      <a:pt x="285" y="99"/>
                    </a:lnTo>
                    <a:lnTo>
                      <a:pt x="292" y="94"/>
                    </a:lnTo>
                    <a:lnTo>
                      <a:pt x="318" y="114"/>
                    </a:lnTo>
                    <a:lnTo>
                      <a:pt x="331" y="119"/>
                    </a:lnTo>
                    <a:lnTo>
                      <a:pt x="347" y="119"/>
                    </a:lnTo>
                    <a:lnTo>
                      <a:pt x="358" y="112"/>
                    </a:lnTo>
                    <a:lnTo>
                      <a:pt x="369" y="99"/>
                    </a:lnTo>
                    <a:lnTo>
                      <a:pt x="366" y="78"/>
                    </a:lnTo>
                    <a:lnTo>
                      <a:pt x="362" y="58"/>
                    </a:lnTo>
                    <a:lnTo>
                      <a:pt x="351" y="33"/>
                    </a:lnTo>
                    <a:lnTo>
                      <a:pt x="341" y="11"/>
                    </a:lnTo>
                    <a:lnTo>
                      <a:pt x="338" y="0"/>
                    </a:lnTo>
                    <a:lnTo>
                      <a:pt x="346" y="0"/>
                    </a:lnTo>
                  </a:path>
                </a:pathLst>
              </a:custGeom>
              <a:solidFill>
                <a:srgbClr val="00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s-ES_tradnl"/>
              </a:p>
            </p:txBody>
          </p:sp>
          <p:sp>
            <p:nvSpPr>
              <p:cNvPr id="387" name="Freeform 704"/>
              <p:cNvSpPr>
                <a:spLocks/>
              </p:cNvSpPr>
              <p:nvPr/>
            </p:nvSpPr>
            <p:spPr bwMode="auto">
              <a:xfrm>
                <a:off x="4421" y="1488"/>
                <a:ext cx="70" cy="130"/>
              </a:xfrm>
              <a:custGeom>
                <a:avLst/>
                <a:gdLst>
                  <a:gd name="T0" fmla="*/ 2 w 70"/>
                  <a:gd name="T1" fmla="*/ 111 h 130"/>
                  <a:gd name="T2" fmla="*/ 23 w 70"/>
                  <a:gd name="T3" fmla="*/ 58 h 130"/>
                  <a:gd name="T4" fmla="*/ 46 w 70"/>
                  <a:gd name="T5" fmla="*/ 20 h 130"/>
                  <a:gd name="T6" fmla="*/ 69 w 70"/>
                  <a:gd name="T7" fmla="*/ 0 h 130"/>
                  <a:gd name="T8" fmla="*/ 54 w 70"/>
                  <a:gd name="T9" fmla="*/ 28 h 130"/>
                  <a:gd name="T10" fmla="*/ 35 w 70"/>
                  <a:gd name="T11" fmla="*/ 70 h 130"/>
                  <a:gd name="T12" fmla="*/ 23 w 70"/>
                  <a:gd name="T13" fmla="*/ 108 h 130"/>
                  <a:gd name="T14" fmla="*/ 13 w 70"/>
                  <a:gd name="T15" fmla="*/ 126 h 130"/>
                  <a:gd name="T16" fmla="*/ 2 w 70"/>
                  <a:gd name="T17" fmla="*/ 129 h 130"/>
                  <a:gd name="T18" fmla="*/ 0 w 70"/>
                  <a:gd name="T19" fmla="*/ 118 h 130"/>
                  <a:gd name="T20" fmla="*/ 2 w 70"/>
                  <a:gd name="T21" fmla="*/ 111 h 13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70"/>
                  <a:gd name="T34" fmla="*/ 0 h 130"/>
                  <a:gd name="T35" fmla="*/ 70 w 70"/>
                  <a:gd name="T36" fmla="*/ 130 h 13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70" h="130">
                    <a:moveTo>
                      <a:pt x="2" y="111"/>
                    </a:moveTo>
                    <a:lnTo>
                      <a:pt x="23" y="58"/>
                    </a:lnTo>
                    <a:lnTo>
                      <a:pt x="46" y="20"/>
                    </a:lnTo>
                    <a:lnTo>
                      <a:pt x="69" y="0"/>
                    </a:lnTo>
                    <a:lnTo>
                      <a:pt x="54" y="28"/>
                    </a:lnTo>
                    <a:lnTo>
                      <a:pt x="35" y="70"/>
                    </a:lnTo>
                    <a:lnTo>
                      <a:pt x="23" y="108"/>
                    </a:lnTo>
                    <a:lnTo>
                      <a:pt x="13" y="126"/>
                    </a:lnTo>
                    <a:lnTo>
                      <a:pt x="2" y="129"/>
                    </a:lnTo>
                    <a:lnTo>
                      <a:pt x="0" y="118"/>
                    </a:lnTo>
                    <a:lnTo>
                      <a:pt x="2" y="111"/>
                    </a:lnTo>
                  </a:path>
                </a:pathLst>
              </a:custGeom>
              <a:solidFill>
                <a:srgbClr val="00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s-ES_tradnl"/>
              </a:p>
            </p:txBody>
          </p:sp>
          <p:sp>
            <p:nvSpPr>
              <p:cNvPr id="388" name="Freeform 705"/>
              <p:cNvSpPr>
                <a:spLocks/>
              </p:cNvSpPr>
              <p:nvPr/>
            </p:nvSpPr>
            <p:spPr bwMode="auto">
              <a:xfrm>
                <a:off x="4419" y="1657"/>
                <a:ext cx="33" cy="21"/>
              </a:xfrm>
              <a:custGeom>
                <a:avLst/>
                <a:gdLst>
                  <a:gd name="T0" fmla="*/ 32 w 33"/>
                  <a:gd name="T1" fmla="*/ 7 h 21"/>
                  <a:gd name="T2" fmla="*/ 21 w 33"/>
                  <a:gd name="T3" fmla="*/ 0 h 21"/>
                  <a:gd name="T4" fmla="*/ 3 w 33"/>
                  <a:gd name="T5" fmla="*/ 0 h 21"/>
                  <a:gd name="T6" fmla="*/ 0 w 33"/>
                  <a:gd name="T7" fmla="*/ 10 h 21"/>
                  <a:gd name="T8" fmla="*/ 8 w 33"/>
                  <a:gd name="T9" fmla="*/ 20 h 21"/>
                  <a:gd name="T10" fmla="*/ 24 w 33"/>
                  <a:gd name="T11" fmla="*/ 20 h 21"/>
                  <a:gd name="T12" fmla="*/ 32 w 33"/>
                  <a:gd name="T13" fmla="*/ 7 h 21"/>
                  <a:gd name="T14" fmla="*/ 0 60000 65536"/>
                  <a:gd name="T15" fmla="*/ 0 60000 65536"/>
                  <a:gd name="T16" fmla="*/ 0 60000 65536"/>
                  <a:gd name="T17" fmla="*/ 0 60000 65536"/>
                  <a:gd name="T18" fmla="*/ 0 60000 65536"/>
                  <a:gd name="T19" fmla="*/ 0 60000 65536"/>
                  <a:gd name="T20" fmla="*/ 0 60000 65536"/>
                  <a:gd name="T21" fmla="*/ 0 w 33"/>
                  <a:gd name="T22" fmla="*/ 0 h 21"/>
                  <a:gd name="T23" fmla="*/ 33 w 33"/>
                  <a:gd name="T24" fmla="*/ 21 h 2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 h="21">
                    <a:moveTo>
                      <a:pt x="32" y="7"/>
                    </a:moveTo>
                    <a:lnTo>
                      <a:pt x="21" y="0"/>
                    </a:lnTo>
                    <a:lnTo>
                      <a:pt x="3" y="0"/>
                    </a:lnTo>
                    <a:lnTo>
                      <a:pt x="0" y="10"/>
                    </a:lnTo>
                    <a:lnTo>
                      <a:pt x="8" y="20"/>
                    </a:lnTo>
                    <a:lnTo>
                      <a:pt x="24" y="20"/>
                    </a:lnTo>
                    <a:lnTo>
                      <a:pt x="32" y="7"/>
                    </a:lnTo>
                  </a:path>
                </a:pathLst>
              </a:custGeom>
              <a:solidFill>
                <a:srgbClr val="00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s-ES_tradnl"/>
              </a:p>
            </p:txBody>
          </p:sp>
          <p:sp>
            <p:nvSpPr>
              <p:cNvPr id="389" name="Oval 706"/>
              <p:cNvSpPr>
                <a:spLocks noChangeArrowheads="1"/>
              </p:cNvSpPr>
              <p:nvPr/>
            </p:nvSpPr>
            <p:spPr bwMode="auto">
              <a:xfrm>
                <a:off x="4643" y="1521"/>
                <a:ext cx="33" cy="21"/>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s-ES_tradnl"/>
              </a:p>
            </p:txBody>
          </p:sp>
          <p:sp>
            <p:nvSpPr>
              <p:cNvPr id="390" name="Freeform 707"/>
              <p:cNvSpPr>
                <a:spLocks/>
              </p:cNvSpPr>
              <p:nvPr/>
            </p:nvSpPr>
            <p:spPr bwMode="auto">
              <a:xfrm>
                <a:off x="4861" y="1583"/>
                <a:ext cx="36" cy="25"/>
              </a:xfrm>
              <a:custGeom>
                <a:avLst/>
                <a:gdLst>
                  <a:gd name="T0" fmla="*/ 22 w 36"/>
                  <a:gd name="T1" fmla="*/ 3 h 25"/>
                  <a:gd name="T2" fmla="*/ 12 w 36"/>
                  <a:gd name="T3" fmla="*/ 0 h 25"/>
                  <a:gd name="T4" fmla="*/ 6 w 36"/>
                  <a:gd name="T5" fmla="*/ 1 h 25"/>
                  <a:gd name="T6" fmla="*/ 0 w 36"/>
                  <a:gd name="T7" fmla="*/ 14 h 25"/>
                  <a:gd name="T8" fmla="*/ 12 w 36"/>
                  <a:gd name="T9" fmla="*/ 24 h 25"/>
                  <a:gd name="T10" fmla="*/ 35 w 36"/>
                  <a:gd name="T11" fmla="*/ 13 h 25"/>
                  <a:gd name="T12" fmla="*/ 30 w 36"/>
                  <a:gd name="T13" fmla="*/ 6 h 25"/>
                  <a:gd name="T14" fmla="*/ 22 w 36"/>
                  <a:gd name="T15" fmla="*/ 3 h 25"/>
                  <a:gd name="T16" fmla="*/ 0 60000 65536"/>
                  <a:gd name="T17" fmla="*/ 0 60000 65536"/>
                  <a:gd name="T18" fmla="*/ 0 60000 65536"/>
                  <a:gd name="T19" fmla="*/ 0 60000 65536"/>
                  <a:gd name="T20" fmla="*/ 0 60000 65536"/>
                  <a:gd name="T21" fmla="*/ 0 60000 65536"/>
                  <a:gd name="T22" fmla="*/ 0 60000 65536"/>
                  <a:gd name="T23" fmla="*/ 0 60000 65536"/>
                  <a:gd name="T24" fmla="*/ 0 w 36"/>
                  <a:gd name="T25" fmla="*/ 0 h 25"/>
                  <a:gd name="T26" fmla="*/ 36 w 36"/>
                  <a:gd name="T27" fmla="*/ 25 h 2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6" h="25">
                    <a:moveTo>
                      <a:pt x="22" y="3"/>
                    </a:moveTo>
                    <a:lnTo>
                      <a:pt x="12" y="0"/>
                    </a:lnTo>
                    <a:lnTo>
                      <a:pt x="6" y="1"/>
                    </a:lnTo>
                    <a:lnTo>
                      <a:pt x="0" y="14"/>
                    </a:lnTo>
                    <a:lnTo>
                      <a:pt x="12" y="24"/>
                    </a:lnTo>
                    <a:lnTo>
                      <a:pt x="35" y="13"/>
                    </a:lnTo>
                    <a:lnTo>
                      <a:pt x="30" y="6"/>
                    </a:lnTo>
                    <a:lnTo>
                      <a:pt x="22" y="3"/>
                    </a:lnTo>
                  </a:path>
                </a:pathLst>
              </a:custGeom>
              <a:solidFill>
                <a:srgbClr val="00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s-ES_tradnl"/>
              </a:p>
            </p:txBody>
          </p:sp>
          <p:sp>
            <p:nvSpPr>
              <p:cNvPr id="391" name="Freeform 708"/>
              <p:cNvSpPr>
                <a:spLocks/>
              </p:cNvSpPr>
              <p:nvPr/>
            </p:nvSpPr>
            <p:spPr bwMode="auto">
              <a:xfrm>
                <a:off x="4638" y="1648"/>
                <a:ext cx="24" cy="20"/>
              </a:xfrm>
              <a:custGeom>
                <a:avLst/>
                <a:gdLst>
                  <a:gd name="T0" fmla="*/ 23 w 24"/>
                  <a:gd name="T1" fmla="*/ 0 h 20"/>
                  <a:gd name="T2" fmla="*/ 7 w 24"/>
                  <a:gd name="T3" fmla="*/ 2 h 20"/>
                  <a:gd name="T4" fmla="*/ 0 w 24"/>
                  <a:gd name="T5" fmla="*/ 19 h 20"/>
                  <a:gd name="T6" fmla="*/ 23 w 24"/>
                  <a:gd name="T7" fmla="*/ 0 h 20"/>
                  <a:gd name="T8" fmla="*/ 0 60000 65536"/>
                  <a:gd name="T9" fmla="*/ 0 60000 65536"/>
                  <a:gd name="T10" fmla="*/ 0 60000 65536"/>
                  <a:gd name="T11" fmla="*/ 0 60000 65536"/>
                  <a:gd name="T12" fmla="*/ 0 w 24"/>
                  <a:gd name="T13" fmla="*/ 0 h 20"/>
                  <a:gd name="T14" fmla="*/ 24 w 24"/>
                  <a:gd name="T15" fmla="*/ 20 h 20"/>
                </a:gdLst>
                <a:ahLst/>
                <a:cxnLst>
                  <a:cxn ang="T8">
                    <a:pos x="T0" y="T1"/>
                  </a:cxn>
                  <a:cxn ang="T9">
                    <a:pos x="T2" y="T3"/>
                  </a:cxn>
                  <a:cxn ang="T10">
                    <a:pos x="T4" y="T5"/>
                  </a:cxn>
                  <a:cxn ang="T11">
                    <a:pos x="T6" y="T7"/>
                  </a:cxn>
                </a:cxnLst>
                <a:rect l="T12" t="T13" r="T14" b="T15"/>
                <a:pathLst>
                  <a:path w="24" h="20">
                    <a:moveTo>
                      <a:pt x="23" y="0"/>
                    </a:moveTo>
                    <a:lnTo>
                      <a:pt x="7" y="2"/>
                    </a:lnTo>
                    <a:lnTo>
                      <a:pt x="0" y="19"/>
                    </a:lnTo>
                    <a:lnTo>
                      <a:pt x="23" y="0"/>
                    </a:lnTo>
                  </a:path>
                </a:pathLst>
              </a:custGeom>
              <a:solidFill>
                <a:srgbClr val="00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s-ES_tradnl"/>
              </a:p>
            </p:txBody>
          </p:sp>
          <p:sp>
            <p:nvSpPr>
              <p:cNvPr id="392" name="Freeform 709"/>
              <p:cNvSpPr>
                <a:spLocks/>
              </p:cNvSpPr>
              <p:nvPr/>
            </p:nvSpPr>
            <p:spPr bwMode="auto">
              <a:xfrm>
                <a:off x="4020" y="1611"/>
                <a:ext cx="282" cy="401"/>
              </a:xfrm>
              <a:custGeom>
                <a:avLst/>
                <a:gdLst>
                  <a:gd name="T0" fmla="*/ 53 w 282"/>
                  <a:gd name="T1" fmla="*/ 365 h 401"/>
                  <a:gd name="T2" fmla="*/ 99 w 282"/>
                  <a:gd name="T3" fmla="*/ 400 h 401"/>
                  <a:gd name="T4" fmla="*/ 127 w 282"/>
                  <a:gd name="T5" fmla="*/ 389 h 401"/>
                  <a:gd name="T6" fmla="*/ 101 w 282"/>
                  <a:gd name="T7" fmla="*/ 379 h 401"/>
                  <a:gd name="T8" fmla="*/ 70 w 282"/>
                  <a:gd name="T9" fmla="*/ 369 h 401"/>
                  <a:gd name="T10" fmla="*/ 61 w 282"/>
                  <a:gd name="T11" fmla="*/ 339 h 401"/>
                  <a:gd name="T12" fmla="*/ 102 w 282"/>
                  <a:gd name="T13" fmla="*/ 329 h 401"/>
                  <a:gd name="T14" fmla="*/ 118 w 282"/>
                  <a:gd name="T15" fmla="*/ 309 h 401"/>
                  <a:gd name="T16" fmla="*/ 82 w 282"/>
                  <a:gd name="T17" fmla="*/ 314 h 401"/>
                  <a:gd name="T18" fmla="*/ 67 w 282"/>
                  <a:gd name="T19" fmla="*/ 302 h 401"/>
                  <a:gd name="T20" fmla="*/ 44 w 282"/>
                  <a:gd name="T21" fmla="*/ 277 h 401"/>
                  <a:gd name="T22" fmla="*/ 27 w 282"/>
                  <a:gd name="T23" fmla="*/ 236 h 401"/>
                  <a:gd name="T24" fmla="*/ 35 w 282"/>
                  <a:gd name="T25" fmla="*/ 210 h 401"/>
                  <a:gd name="T26" fmla="*/ 56 w 282"/>
                  <a:gd name="T27" fmla="*/ 195 h 401"/>
                  <a:gd name="T28" fmla="*/ 84 w 282"/>
                  <a:gd name="T29" fmla="*/ 208 h 401"/>
                  <a:gd name="T30" fmla="*/ 112 w 282"/>
                  <a:gd name="T31" fmla="*/ 213 h 401"/>
                  <a:gd name="T32" fmla="*/ 62 w 282"/>
                  <a:gd name="T33" fmla="*/ 169 h 401"/>
                  <a:gd name="T34" fmla="*/ 57 w 282"/>
                  <a:gd name="T35" fmla="*/ 123 h 401"/>
                  <a:gd name="T36" fmla="*/ 107 w 282"/>
                  <a:gd name="T37" fmla="*/ 73 h 401"/>
                  <a:gd name="T38" fmla="*/ 137 w 282"/>
                  <a:gd name="T39" fmla="*/ 72 h 401"/>
                  <a:gd name="T40" fmla="*/ 136 w 282"/>
                  <a:gd name="T41" fmla="*/ 57 h 401"/>
                  <a:gd name="T42" fmla="*/ 145 w 282"/>
                  <a:gd name="T43" fmla="*/ 23 h 401"/>
                  <a:gd name="T44" fmla="*/ 185 w 282"/>
                  <a:gd name="T45" fmla="*/ 10 h 401"/>
                  <a:gd name="T46" fmla="*/ 231 w 282"/>
                  <a:gd name="T47" fmla="*/ 34 h 401"/>
                  <a:gd name="T48" fmla="*/ 254 w 282"/>
                  <a:gd name="T49" fmla="*/ 82 h 401"/>
                  <a:gd name="T50" fmla="*/ 279 w 282"/>
                  <a:gd name="T51" fmla="*/ 90 h 401"/>
                  <a:gd name="T52" fmla="*/ 247 w 282"/>
                  <a:gd name="T53" fmla="*/ 36 h 401"/>
                  <a:gd name="T54" fmla="*/ 185 w 282"/>
                  <a:gd name="T55" fmla="*/ 0 h 401"/>
                  <a:gd name="T56" fmla="*/ 141 w 282"/>
                  <a:gd name="T57" fmla="*/ 12 h 401"/>
                  <a:gd name="T58" fmla="*/ 116 w 282"/>
                  <a:gd name="T59" fmla="*/ 47 h 401"/>
                  <a:gd name="T60" fmla="*/ 102 w 282"/>
                  <a:gd name="T61" fmla="*/ 65 h 401"/>
                  <a:gd name="T62" fmla="*/ 50 w 282"/>
                  <a:gd name="T63" fmla="*/ 113 h 401"/>
                  <a:gd name="T64" fmla="*/ 43 w 282"/>
                  <a:gd name="T65" fmla="*/ 162 h 401"/>
                  <a:gd name="T66" fmla="*/ 29 w 282"/>
                  <a:gd name="T67" fmla="*/ 198 h 401"/>
                  <a:gd name="T68" fmla="*/ 16 w 282"/>
                  <a:gd name="T69" fmla="*/ 253 h 401"/>
                  <a:gd name="T70" fmla="*/ 42 w 282"/>
                  <a:gd name="T71" fmla="*/ 293 h 401"/>
                  <a:gd name="T72" fmla="*/ 52 w 282"/>
                  <a:gd name="T73" fmla="*/ 319 h 401"/>
                  <a:gd name="T74" fmla="*/ 0 w 282"/>
                  <a:gd name="T75" fmla="*/ 341 h 401"/>
                  <a:gd name="T76" fmla="*/ 44 w 282"/>
                  <a:gd name="T77" fmla="*/ 348 h 401"/>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82"/>
                  <a:gd name="T118" fmla="*/ 0 h 401"/>
                  <a:gd name="T119" fmla="*/ 282 w 282"/>
                  <a:gd name="T120" fmla="*/ 401 h 401"/>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82" h="401">
                    <a:moveTo>
                      <a:pt x="44" y="348"/>
                    </a:moveTo>
                    <a:lnTo>
                      <a:pt x="53" y="365"/>
                    </a:lnTo>
                    <a:lnTo>
                      <a:pt x="83" y="396"/>
                    </a:lnTo>
                    <a:lnTo>
                      <a:pt x="99" y="400"/>
                    </a:lnTo>
                    <a:lnTo>
                      <a:pt x="118" y="400"/>
                    </a:lnTo>
                    <a:lnTo>
                      <a:pt x="127" y="389"/>
                    </a:lnTo>
                    <a:lnTo>
                      <a:pt x="120" y="380"/>
                    </a:lnTo>
                    <a:lnTo>
                      <a:pt x="101" y="379"/>
                    </a:lnTo>
                    <a:lnTo>
                      <a:pt x="82" y="378"/>
                    </a:lnTo>
                    <a:lnTo>
                      <a:pt x="70" y="369"/>
                    </a:lnTo>
                    <a:lnTo>
                      <a:pt x="64" y="355"/>
                    </a:lnTo>
                    <a:lnTo>
                      <a:pt x="61" y="339"/>
                    </a:lnTo>
                    <a:lnTo>
                      <a:pt x="65" y="336"/>
                    </a:lnTo>
                    <a:lnTo>
                      <a:pt x="102" y="329"/>
                    </a:lnTo>
                    <a:lnTo>
                      <a:pt x="118" y="319"/>
                    </a:lnTo>
                    <a:lnTo>
                      <a:pt x="118" y="309"/>
                    </a:lnTo>
                    <a:lnTo>
                      <a:pt x="101" y="306"/>
                    </a:lnTo>
                    <a:lnTo>
                      <a:pt x="82" y="314"/>
                    </a:lnTo>
                    <a:lnTo>
                      <a:pt x="70" y="315"/>
                    </a:lnTo>
                    <a:lnTo>
                      <a:pt x="67" y="302"/>
                    </a:lnTo>
                    <a:lnTo>
                      <a:pt x="62" y="294"/>
                    </a:lnTo>
                    <a:lnTo>
                      <a:pt x="44" y="277"/>
                    </a:lnTo>
                    <a:lnTo>
                      <a:pt x="29" y="256"/>
                    </a:lnTo>
                    <a:lnTo>
                      <a:pt x="27" y="236"/>
                    </a:lnTo>
                    <a:lnTo>
                      <a:pt x="29" y="222"/>
                    </a:lnTo>
                    <a:lnTo>
                      <a:pt x="35" y="210"/>
                    </a:lnTo>
                    <a:lnTo>
                      <a:pt x="46" y="202"/>
                    </a:lnTo>
                    <a:lnTo>
                      <a:pt x="56" y="195"/>
                    </a:lnTo>
                    <a:lnTo>
                      <a:pt x="66" y="198"/>
                    </a:lnTo>
                    <a:lnTo>
                      <a:pt x="84" y="208"/>
                    </a:lnTo>
                    <a:lnTo>
                      <a:pt x="107" y="217"/>
                    </a:lnTo>
                    <a:lnTo>
                      <a:pt x="112" y="213"/>
                    </a:lnTo>
                    <a:lnTo>
                      <a:pt x="87" y="195"/>
                    </a:lnTo>
                    <a:lnTo>
                      <a:pt x="62" y="169"/>
                    </a:lnTo>
                    <a:lnTo>
                      <a:pt x="55" y="145"/>
                    </a:lnTo>
                    <a:lnTo>
                      <a:pt x="57" y="123"/>
                    </a:lnTo>
                    <a:lnTo>
                      <a:pt x="81" y="92"/>
                    </a:lnTo>
                    <a:lnTo>
                      <a:pt x="107" y="73"/>
                    </a:lnTo>
                    <a:lnTo>
                      <a:pt x="123" y="71"/>
                    </a:lnTo>
                    <a:lnTo>
                      <a:pt x="137" y="72"/>
                    </a:lnTo>
                    <a:lnTo>
                      <a:pt x="147" y="72"/>
                    </a:lnTo>
                    <a:lnTo>
                      <a:pt x="136" y="57"/>
                    </a:lnTo>
                    <a:lnTo>
                      <a:pt x="135" y="40"/>
                    </a:lnTo>
                    <a:lnTo>
                      <a:pt x="145" y="23"/>
                    </a:lnTo>
                    <a:lnTo>
                      <a:pt x="167" y="11"/>
                    </a:lnTo>
                    <a:lnTo>
                      <a:pt x="185" y="10"/>
                    </a:lnTo>
                    <a:lnTo>
                      <a:pt x="208" y="16"/>
                    </a:lnTo>
                    <a:lnTo>
                      <a:pt x="231" y="34"/>
                    </a:lnTo>
                    <a:lnTo>
                      <a:pt x="249" y="58"/>
                    </a:lnTo>
                    <a:lnTo>
                      <a:pt x="254" y="82"/>
                    </a:lnTo>
                    <a:lnTo>
                      <a:pt x="259" y="99"/>
                    </a:lnTo>
                    <a:lnTo>
                      <a:pt x="279" y="90"/>
                    </a:lnTo>
                    <a:lnTo>
                      <a:pt x="281" y="75"/>
                    </a:lnTo>
                    <a:lnTo>
                      <a:pt x="247" y="36"/>
                    </a:lnTo>
                    <a:lnTo>
                      <a:pt x="216" y="10"/>
                    </a:lnTo>
                    <a:lnTo>
                      <a:pt x="185" y="0"/>
                    </a:lnTo>
                    <a:lnTo>
                      <a:pt x="161" y="2"/>
                    </a:lnTo>
                    <a:lnTo>
                      <a:pt x="141" y="12"/>
                    </a:lnTo>
                    <a:lnTo>
                      <a:pt x="125" y="31"/>
                    </a:lnTo>
                    <a:lnTo>
                      <a:pt x="116" y="47"/>
                    </a:lnTo>
                    <a:lnTo>
                      <a:pt x="118" y="57"/>
                    </a:lnTo>
                    <a:lnTo>
                      <a:pt x="102" y="65"/>
                    </a:lnTo>
                    <a:lnTo>
                      <a:pt x="78" y="82"/>
                    </a:lnTo>
                    <a:lnTo>
                      <a:pt x="50" y="113"/>
                    </a:lnTo>
                    <a:lnTo>
                      <a:pt x="43" y="137"/>
                    </a:lnTo>
                    <a:lnTo>
                      <a:pt x="43" y="162"/>
                    </a:lnTo>
                    <a:lnTo>
                      <a:pt x="48" y="184"/>
                    </a:lnTo>
                    <a:lnTo>
                      <a:pt x="29" y="198"/>
                    </a:lnTo>
                    <a:lnTo>
                      <a:pt x="11" y="227"/>
                    </a:lnTo>
                    <a:lnTo>
                      <a:pt x="16" y="253"/>
                    </a:lnTo>
                    <a:lnTo>
                      <a:pt x="27" y="272"/>
                    </a:lnTo>
                    <a:lnTo>
                      <a:pt x="42" y="293"/>
                    </a:lnTo>
                    <a:lnTo>
                      <a:pt x="52" y="305"/>
                    </a:lnTo>
                    <a:lnTo>
                      <a:pt x="52" y="319"/>
                    </a:lnTo>
                    <a:lnTo>
                      <a:pt x="47" y="323"/>
                    </a:lnTo>
                    <a:lnTo>
                      <a:pt x="0" y="341"/>
                    </a:lnTo>
                    <a:lnTo>
                      <a:pt x="46" y="339"/>
                    </a:lnTo>
                    <a:lnTo>
                      <a:pt x="44" y="348"/>
                    </a:lnTo>
                  </a:path>
                </a:pathLst>
              </a:custGeom>
              <a:solidFill>
                <a:srgbClr val="00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s-ES_tradnl"/>
              </a:p>
            </p:txBody>
          </p:sp>
          <p:sp>
            <p:nvSpPr>
              <p:cNvPr id="393" name="Freeform 710"/>
              <p:cNvSpPr>
                <a:spLocks/>
              </p:cNvSpPr>
              <p:nvPr/>
            </p:nvSpPr>
            <p:spPr bwMode="auto">
              <a:xfrm>
                <a:off x="4161" y="1766"/>
                <a:ext cx="125" cy="73"/>
              </a:xfrm>
              <a:custGeom>
                <a:avLst/>
                <a:gdLst>
                  <a:gd name="T0" fmla="*/ 121 w 125"/>
                  <a:gd name="T1" fmla="*/ 72 h 73"/>
                  <a:gd name="T2" fmla="*/ 124 w 125"/>
                  <a:gd name="T3" fmla="*/ 62 h 73"/>
                  <a:gd name="T4" fmla="*/ 116 w 125"/>
                  <a:gd name="T5" fmla="*/ 52 h 73"/>
                  <a:gd name="T6" fmla="*/ 62 w 125"/>
                  <a:gd name="T7" fmla="*/ 20 h 73"/>
                  <a:gd name="T8" fmla="*/ 0 w 125"/>
                  <a:gd name="T9" fmla="*/ 0 h 73"/>
                  <a:gd name="T10" fmla="*/ 46 w 125"/>
                  <a:gd name="T11" fmla="*/ 27 h 73"/>
                  <a:gd name="T12" fmla="*/ 84 w 125"/>
                  <a:gd name="T13" fmla="*/ 48 h 73"/>
                  <a:gd name="T14" fmla="*/ 108 w 125"/>
                  <a:gd name="T15" fmla="*/ 69 h 73"/>
                  <a:gd name="T16" fmla="*/ 121 w 125"/>
                  <a:gd name="T17" fmla="*/ 72 h 7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25"/>
                  <a:gd name="T28" fmla="*/ 0 h 73"/>
                  <a:gd name="T29" fmla="*/ 125 w 125"/>
                  <a:gd name="T30" fmla="*/ 73 h 7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25" h="73">
                    <a:moveTo>
                      <a:pt x="121" y="72"/>
                    </a:moveTo>
                    <a:lnTo>
                      <a:pt x="124" y="62"/>
                    </a:lnTo>
                    <a:lnTo>
                      <a:pt x="116" y="52"/>
                    </a:lnTo>
                    <a:lnTo>
                      <a:pt x="62" y="20"/>
                    </a:lnTo>
                    <a:lnTo>
                      <a:pt x="0" y="0"/>
                    </a:lnTo>
                    <a:lnTo>
                      <a:pt x="46" y="27"/>
                    </a:lnTo>
                    <a:lnTo>
                      <a:pt x="84" y="48"/>
                    </a:lnTo>
                    <a:lnTo>
                      <a:pt x="108" y="69"/>
                    </a:lnTo>
                    <a:lnTo>
                      <a:pt x="121" y="72"/>
                    </a:lnTo>
                  </a:path>
                </a:pathLst>
              </a:custGeom>
              <a:solidFill>
                <a:srgbClr val="00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s-ES_tradnl"/>
              </a:p>
            </p:txBody>
          </p:sp>
        </p:grpSp>
        <p:grpSp>
          <p:nvGrpSpPr>
            <p:cNvPr id="367" name="Group 711"/>
            <p:cNvGrpSpPr>
              <a:grpSpLocks/>
            </p:cNvGrpSpPr>
            <p:nvPr/>
          </p:nvGrpSpPr>
          <p:grpSpPr bwMode="auto">
            <a:xfrm>
              <a:off x="3408" y="1529"/>
              <a:ext cx="877" cy="778"/>
              <a:chOff x="3408" y="1529"/>
              <a:chExt cx="877" cy="778"/>
            </a:xfrm>
          </p:grpSpPr>
          <p:sp>
            <p:nvSpPr>
              <p:cNvPr id="368" name="Freeform 712"/>
              <p:cNvSpPr>
                <a:spLocks/>
              </p:cNvSpPr>
              <p:nvPr/>
            </p:nvSpPr>
            <p:spPr bwMode="auto">
              <a:xfrm>
                <a:off x="3648" y="1792"/>
                <a:ext cx="382" cy="291"/>
              </a:xfrm>
              <a:custGeom>
                <a:avLst/>
                <a:gdLst>
                  <a:gd name="T0" fmla="*/ 199 w 382"/>
                  <a:gd name="T1" fmla="*/ 25 h 291"/>
                  <a:gd name="T2" fmla="*/ 164 w 382"/>
                  <a:gd name="T3" fmla="*/ 11 h 291"/>
                  <a:gd name="T4" fmla="*/ 125 w 382"/>
                  <a:gd name="T5" fmla="*/ 11 h 291"/>
                  <a:gd name="T6" fmla="*/ 81 w 382"/>
                  <a:gd name="T7" fmla="*/ 38 h 291"/>
                  <a:gd name="T8" fmla="*/ 69 w 382"/>
                  <a:gd name="T9" fmla="*/ 74 h 291"/>
                  <a:gd name="T10" fmla="*/ 96 w 382"/>
                  <a:gd name="T11" fmla="*/ 108 h 291"/>
                  <a:gd name="T12" fmla="*/ 69 w 382"/>
                  <a:gd name="T13" fmla="*/ 115 h 291"/>
                  <a:gd name="T14" fmla="*/ 26 w 382"/>
                  <a:gd name="T15" fmla="*/ 143 h 291"/>
                  <a:gd name="T16" fmla="*/ 15 w 382"/>
                  <a:gd name="T17" fmla="*/ 185 h 291"/>
                  <a:gd name="T18" fmla="*/ 36 w 382"/>
                  <a:gd name="T19" fmla="*/ 197 h 291"/>
                  <a:gd name="T20" fmla="*/ 67 w 382"/>
                  <a:gd name="T21" fmla="*/ 187 h 291"/>
                  <a:gd name="T22" fmla="*/ 52 w 382"/>
                  <a:gd name="T23" fmla="*/ 215 h 291"/>
                  <a:gd name="T24" fmla="*/ 64 w 382"/>
                  <a:gd name="T25" fmla="*/ 235 h 291"/>
                  <a:gd name="T26" fmla="*/ 83 w 382"/>
                  <a:gd name="T27" fmla="*/ 246 h 291"/>
                  <a:gd name="T28" fmla="*/ 104 w 382"/>
                  <a:gd name="T29" fmla="*/ 273 h 291"/>
                  <a:gd name="T30" fmla="*/ 154 w 382"/>
                  <a:gd name="T31" fmla="*/ 278 h 291"/>
                  <a:gd name="T32" fmla="*/ 187 w 382"/>
                  <a:gd name="T33" fmla="*/ 252 h 291"/>
                  <a:gd name="T34" fmla="*/ 192 w 382"/>
                  <a:gd name="T35" fmla="*/ 218 h 291"/>
                  <a:gd name="T36" fmla="*/ 177 w 382"/>
                  <a:gd name="T37" fmla="*/ 188 h 291"/>
                  <a:gd name="T38" fmla="*/ 172 w 382"/>
                  <a:gd name="T39" fmla="*/ 166 h 291"/>
                  <a:gd name="T40" fmla="*/ 199 w 382"/>
                  <a:gd name="T41" fmla="*/ 181 h 291"/>
                  <a:gd name="T42" fmla="*/ 235 w 382"/>
                  <a:gd name="T43" fmla="*/ 185 h 291"/>
                  <a:gd name="T44" fmla="*/ 254 w 382"/>
                  <a:gd name="T45" fmla="*/ 154 h 291"/>
                  <a:gd name="T46" fmla="*/ 233 w 382"/>
                  <a:gd name="T47" fmla="*/ 126 h 291"/>
                  <a:gd name="T48" fmla="*/ 191 w 382"/>
                  <a:gd name="T49" fmla="*/ 96 h 291"/>
                  <a:gd name="T50" fmla="*/ 161 w 382"/>
                  <a:gd name="T51" fmla="*/ 89 h 291"/>
                  <a:gd name="T52" fmla="*/ 222 w 382"/>
                  <a:gd name="T53" fmla="*/ 72 h 291"/>
                  <a:gd name="T54" fmla="*/ 297 w 382"/>
                  <a:gd name="T55" fmla="*/ 42 h 291"/>
                  <a:gd name="T56" fmla="*/ 320 w 382"/>
                  <a:gd name="T57" fmla="*/ 41 h 291"/>
                  <a:gd name="T58" fmla="*/ 245 w 382"/>
                  <a:gd name="T59" fmla="*/ 72 h 291"/>
                  <a:gd name="T60" fmla="*/ 222 w 382"/>
                  <a:gd name="T61" fmla="*/ 99 h 291"/>
                  <a:gd name="T62" fmla="*/ 335 w 382"/>
                  <a:gd name="T63" fmla="*/ 153 h 291"/>
                  <a:gd name="T64" fmla="*/ 376 w 382"/>
                  <a:gd name="T65" fmla="*/ 170 h 291"/>
                  <a:gd name="T66" fmla="*/ 262 w 382"/>
                  <a:gd name="T67" fmla="*/ 135 h 291"/>
                  <a:gd name="T68" fmla="*/ 266 w 382"/>
                  <a:gd name="T69" fmla="*/ 156 h 291"/>
                  <a:gd name="T70" fmla="*/ 257 w 382"/>
                  <a:gd name="T71" fmla="*/ 194 h 291"/>
                  <a:gd name="T72" fmla="*/ 210 w 382"/>
                  <a:gd name="T73" fmla="*/ 198 h 291"/>
                  <a:gd name="T74" fmla="*/ 212 w 382"/>
                  <a:gd name="T75" fmla="*/ 220 h 291"/>
                  <a:gd name="T76" fmla="*/ 195 w 382"/>
                  <a:gd name="T77" fmla="*/ 268 h 291"/>
                  <a:gd name="T78" fmla="*/ 145 w 382"/>
                  <a:gd name="T79" fmla="*/ 290 h 291"/>
                  <a:gd name="T80" fmla="*/ 88 w 382"/>
                  <a:gd name="T81" fmla="*/ 279 h 291"/>
                  <a:gd name="T82" fmla="*/ 73 w 382"/>
                  <a:gd name="T83" fmla="*/ 251 h 291"/>
                  <a:gd name="T84" fmla="*/ 50 w 382"/>
                  <a:gd name="T85" fmla="*/ 246 h 291"/>
                  <a:gd name="T86" fmla="*/ 42 w 382"/>
                  <a:gd name="T87" fmla="*/ 225 h 291"/>
                  <a:gd name="T88" fmla="*/ 46 w 382"/>
                  <a:gd name="T89" fmla="*/ 204 h 291"/>
                  <a:gd name="T90" fmla="*/ 7 w 382"/>
                  <a:gd name="T91" fmla="*/ 198 h 291"/>
                  <a:gd name="T92" fmla="*/ 0 w 382"/>
                  <a:gd name="T93" fmla="*/ 163 h 291"/>
                  <a:gd name="T94" fmla="*/ 23 w 382"/>
                  <a:gd name="T95" fmla="*/ 126 h 291"/>
                  <a:gd name="T96" fmla="*/ 56 w 382"/>
                  <a:gd name="T97" fmla="*/ 106 h 291"/>
                  <a:gd name="T98" fmla="*/ 61 w 382"/>
                  <a:gd name="T99" fmla="*/ 88 h 291"/>
                  <a:gd name="T100" fmla="*/ 61 w 382"/>
                  <a:gd name="T101" fmla="*/ 61 h 291"/>
                  <a:gd name="T102" fmla="*/ 81 w 382"/>
                  <a:gd name="T103" fmla="*/ 21 h 291"/>
                  <a:gd name="T104" fmla="*/ 130 w 382"/>
                  <a:gd name="T105" fmla="*/ 0 h 291"/>
                  <a:gd name="T106" fmla="*/ 191 w 382"/>
                  <a:gd name="T107" fmla="*/ 3 h 291"/>
                  <a:gd name="T108" fmla="*/ 207 w 382"/>
                  <a:gd name="T109" fmla="*/ 14 h 291"/>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382"/>
                  <a:gd name="T166" fmla="*/ 0 h 291"/>
                  <a:gd name="T167" fmla="*/ 382 w 382"/>
                  <a:gd name="T168" fmla="*/ 291 h 291"/>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382" h="291">
                    <a:moveTo>
                      <a:pt x="207" y="14"/>
                    </a:moveTo>
                    <a:lnTo>
                      <a:pt x="199" y="25"/>
                    </a:lnTo>
                    <a:lnTo>
                      <a:pt x="177" y="20"/>
                    </a:lnTo>
                    <a:lnTo>
                      <a:pt x="164" y="11"/>
                    </a:lnTo>
                    <a:lnTo>
                      <a:pt x="150" y="8"/>
                    </a:lnTo>
                    <a:lnTo>
                      <a:pt x="125" y="11"/>
                    </a:lnTo>
                    <a:lnTo>
                      <a:pt x="98" y="24"/>
                    </a:lnTo>
                    <a:lnTo>
                      <a:pt x="81" y="38"/>
                    </a:lnTo>
                    <a:lnTo>
                      <a:pt x="73" y="55"/>
                    </a:lnTo>
                    <a:lnTo>
                      <a:pt x="69" y="74"/>
                    </a:lnTo>
                    <a:lnTo>
                      <a:pt x="79" y="98"/>
                    </a:lnTo>
                    <a:lnTo>
                      <a:pt x="96" y="108"/>
                    </a:lnTo>
                    <a:lnTo>
                      <a:pt x="95" y="113"/>
                    </a:lnTo>
                    <a:lnTo>
                      <a:pt x="69" y="115"/>
                    </a:lnTo>
                    <a:lnTo>
                      <a:pt x="42" y="125"/>
                    </a:lnTo>
                    <a:lnTo>
                      <a:pt x="26" y="143"/>
                    </a:lnTo>
                    <a:lnTo>
                      <a:pt x="15" y="166"/>
                    </a:lnTo>
                    <a:lnTo>
                      <a:pt x="15" y="185"/>
                    </a:lnTo>
                    <a:lnTo>
                      <a:pt x="23" y="195"/>
                    </a:lnTo>
                    <a:lnTo>
                      <a:pt x="36" y="197"/>
                    </a:lnTo>
                    <a:lnTo>
                      <a:pt x="60" y="191"/>
                    </a:lnTo>
                    <a:lnTo>
                      <a:pt x="67" y="187"/>
                    </a:lnTo>
                    <a:lnTo>
                      <a:pt x="61" y="194"/>
                    </a:lnTo>
                    <a:lnTo>
                      <a:pt x="52" y="215"/>
                    </a:lnTo>
                    <a:lnTo>
                      <a:pt x="52" y="225"/>
                    </a:lnTo>
                    <a:lnTo>
                      <a:pt x="64" y="235"/>
                    </a:lnTo>
                    <a:lnTo>
                      <a:pt x="83" y="235"/>
                    </a:lnTo>
                    <a:lnTo>
                      <a:pt x="83" y="246"/>
                    </a:lnTo>
                    <a:lnTo>
                      <a:pt x="88" y="265"/>
                    </a:lnTo>
                    <a:lnTo>
                      <a:pt x="104" y="273"/>
                    </a:lnTo>
                    <a:lnTo>
                      <a:pt x="130" y="278"/>
                    </a:lnTo>
                    <a:lnTo>
                      <a:pt x="154" y="278"/>
                    </a:lnTo>
                    <a:lnTo>
                      <a:pt x="177" y="266"/>
                    </a:lnTo>
                    <a:lnTo>
                      <a:pt x="187" y="252"/>
                    </a:lnTo>
                    <a:lnTo>
                      <a:pt x="192" y="235"/>
                    </a:lnTo>
                    <a:lnTo>
                      <a:pt x="192" y="218"/>
                    </a:lnTo>
                    <a:lnTo>
                      <a:pt x="191" y="202"/>
                    </a:lnTo>
                    <a:lnTo>
                      <a:pt x="177" y="188"/>
                    </a:lnTo>
                    <a:lnTo>
                      <a:pt x="168" y="170"/>
                    </a:lnTo>
                    <a:lnTo>
                      <a:pt x="172" y="166"/>
                    </a:lnTo>
                    <a:lnTo>
                      <a:pt x="187" y="174"/>
                    </a:lnTo>
                    <a:lnTo>
                      <a:pt x="199" y="181"/>
                    </a:lnTo>
                    <a:lnTo>
                      <a:pt x="218" y="185"/>
                    </a:lnTo>
                    <a:lnTo>
                      <a:pt x="235" y="185"/>
                    </a:lnTo>
                    <a:lnTo>
                      <a:pt x="250" y="174"/>
                    </a:lnTo>
                    <a:lnTo>
                      <a:pt x="254" y="154"/>
                    </a:lnTo>
                    <a:lnTo>
                      <a:pt x="249" y="140"/>
                    </a:lnTo>
                    <a:lnTo>
                      <a:pt x="233" y="126"/>
                    </a:lnTo>
                    <a:lnTo>
                      <a:pt x="216" y="110"/>
                    </a:lnTo>
                    <a:lnTo>
                      <a:pt x="191" y="96"/>
                    </a:lnTo>
                    <a:lnTo>
                      <a:pt x="173" y="92"/>
                    </a:lnTo>
                    <a:lnTo>
                      <a:pt x="161" y="89"/>
                    </a:lnTo>
                    <a:lnTo>
                      <a:pt x="172" y="82"/>
                    </a:lnTo>
                    <a:lnTo>
                      <a:pt x="222" y="72"/>
                    </a:lnTo>
                    <a:lnTo>
                      <a:pt x="254" y="61"/>
                    </a:lnTo>
                    <a:lnTo>
                      <a:pt x="297" y="42"/>
                    </a:lnTo>
                    <a:lnTo>
                      <a:pt x="319" y="32"/>
                    </a:lnTo>
                    <a:lnTo>
                      <a:pt x="320" y="41"/>
                    </a:lnTo>
                    <a:lnTo>
                      <a:pt x="273" y="59"/>
                    </a:lnTo>
                    <a:lnTo>
                      <a:pt x="245" y="72"/>
                    </a:lnTo>
                    <a:lnTo>
                      <a:pt x="215" y="89"/>
                    </a:lnTo>
                    <a:lnTo>
                      <a:pt x="222" y="99"/>
                    </a:lnTo>
                    <a:lnTo>
                      <a:pt x="281" y="129"/>
                    </a:lnTo>
                    <a:lnTo>
                      <a:pt x="335" y="153"/>
                    </a:lnTo>
                    <a:lnTo>
                      <a:pt x="381" y="166"/>
                    </a:lnTo>
                    <a:lnTo>
                      <a:pt x="376" y="170"/>
                    </a:lnTo>
                    <a:lnTo>
                      <a:pt x="307" y="149"/>
                    </a:lnTo>
                    <a:lnTo>
                      <a:pt x="262" y="135"/>
                    </a:lnTo>
                    <a:lnTo>
                      <a:pt x="258" y="140"/>
                    </a:lnTo>
                    <a:lnTo>
                      <a:pt x="266" y="156"/>
                    </a:lnTo>
                    <a:lnTo>
                      <a:pt x="266" y="174"/>
                    </a:lnTo>
                    <a:lnTo>
                      <a:pt x="257" y="194"/>
                    </a:lnTo>
                    <a:lnTo>
                      <a:pt x="235" y="198"/>
                    </a:lnTo>
                    <a:lnTo>
                      <a:pt x="210" y="198"/>
                    </a:lnTo>
                    <a:lnTo>
                      <a:pt x="204" y="198"/>
                    </a:lnTo>
                    <a:lnTo>
                      <a:pt x="212" y="220"/>
                    </a:lnTo>
                    <a:lnTo>
                      <a:pt x="207" y="242"/>
                    </a:lnTo>
                    <a:lnTo>
                      <a:pt x="195" y="268"/>
                    </a:lnTo>
                    <a:lnTo>
                      <a:pt x="172" y="286"/>
                    </a:lnTo>
                    <a:lnTo>
                      <a:pt x="145" y="290"/>
                    </a:lnTo>
                    <a:lnTo>
                      <a:pt x="106" y="288"/>
                    </a:lnTo>
                    <a:lnTo>
                      <a:pt x="88" y="279"/>
                    </a:lnTo>
                    <a:lnTo>
                      <a:pt x="76" y="268"/>
                    </a:lnTo>
                    <a:lnTo>
                      <a:pt x="73" y="251"/>
                    </a:lnTo>
                    <a:lnTo>
                      <a:pt x="73" y="246"/>
                    </a:lnTo>
                    <a:lnTo>
                      <a:pt x="50" y="246"/>
                    </a:lnTo>
                    <a:lnTo>
                      <a:pt x="42" y="235"/>
                    </a:lnTo>
                    <a:lnTo>
                      <a:pt x="42" y="225"/>
                    </a:lnTo>
                    <a:lnTo>
                      <a:pt x="42" y="214"/>
                    </a:lnTo>
                    <a:lnTo>
                      <a:pt x="46" y="204"/>
                    </a:lnTo>
                    <a:lnTo>
                      <a:pt x="29" y="205"/>
                    </a:lnTo>
                    <a:lnTo>
                      <a:pt x="7" y="198"/>
                    </a:lnTo>
                    <a:lnTo>
                      <a:pt x="2" y="184"/>
                    </a:lnTo>
                    <a:lnTo>
                      <a:pt x="0" y="163"/>
                    </a:lnTo>
                    <a:lnTo>
                      <a:pt x="7" y="143"/>
                    </a:lnTo>
                    <a:lnTo>
                      <a:pt x="23" y="126"/>
                    </a:lnTo>
                    <a:lnTo>
                      <a:pt x="38" y="116"/>
                    </a:lnTo>
                    <a:lnTo>
                      <a:pt x="56" y="106"/>
                    </a:lnTo>
                    <a:lnTo>
                      <a:pt x="72" y="106"/>
                    </a:lnTo>
                    <a:lnTo>
                      <a:pt x="61" y="88"/>
                    </a:lnTo>
                    <a:lnTo>
                      <a:pt x="60" y="74"/>
                    </a:lnTo>
                    <a:lnTo>
                      <a:pt x="61" y="61"/>
                    </a:lnTo>
                    <a:lnTo>
                      <a:pt x="69" y="41"/>
                    </a:lnTo>
                    <a:lnTo>
                      <a:pt x="81" y="21"/>
                    </a:lnTo>
                    <a:lnTo>
                      <a:pt x="99" y="11"/>
                    </a:lnTo>
                    <a:lnTo>
                      <a:pt x="130" y="0"/>
                    </a:lnTo>
                    <a:lnTo>
                      <a:pt x="165" y="1"/>
                    </a:lnTo>
                    <a:lnTo>
                      <a:pt x="191" y="3"/>
                    </a:lnTo>
                    <a:lnTo>
                      <a:pt x="202" y="8"/>
                    </a:lnTo>
                    <a:lnTo>
                      <a:pt x="207" y="14"/>
                    </a:lnTo>
                  </a:path>
                </a:pathLst>
              </a:custGeom>
              <a:solidFill>
                <a:srgbClr val="00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s-ES_tradnl"/>
              </a:p>
            </p:txBody>
          </p:sp>
          <p:sp>
            <p:nvSpPr>
              <p:cNvPr id="369" name="Freeform 713"/>
              <p:cNvSpPr>
                <a:spLocks/>
              </p:cNvSpPr>
              <p:nvPr/>
            </p:nvSpPr>
            <p:spPr bwMode="auto">
              <a:xfrm>
                <a:off x="3758" y="1899"/>
                <a:ext cx="45" cy="39"/>
              </a:xfrm>
              <a:custGeom>
                <a:avLst/>
                <a:gdLst>
                  <a:gd name="T0" fmla="*/ 1 w 45"/>
                  <a:gd name="T1" fmla="*/ 13 h 39"/>
                  <a:gd name="T2" fmla="*/ 15 w 45"/>
                  <a:gd name="T3" fmla="*/ 23 h 39"/>
                  <a:gd name="T4" fmla="*/ 19 w 45"/>
                  <a:gd name="T5" fmla="*/ 34 h 39"/>
                  <a:gd name="T6" fmla="*/ 27 w 45"/>
                  <a:gd name="T7" fmla="*/ 38 h 39"/>
                  <a:gd name="T8" fmla="*/ 30 w 45"/>
                  <a:gd name="T9" fmla="*/ 27 h 39"/>
                  <a:gd name="T10" fmla="*/ 44 w 45"/>
                  <a:gd name="T11" fmla="*/ 20 h 39"/>
                  <a:gd name="T12" fmla="*/ 30 w 45"/>
                  <a:gd name="T13" fmla="*/ 12 h 39"/>
                  <a:gd name="T14" fmla="*/ 31 w 45"/>
                  <a:gd name="T15" fmla="*/ 0 h 39"/>
                  <a:gd name="T16" fmla="*/ 19 w 45"/>
                  <a:gd name="T17" fmla="*/ 3 h 39"/>
                  <a:gd name="T18" fmla="*/ 0 w 45"/>
                  <a:gd name="T19" fmla="*/ 5 h 39"/>
                  <a:gd name="T20" fmla="*/ 1 w 45"/>
                  <a:gd name="T21" fmla="*/ 13 h 3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5"/>
                  <a:gd name="T34" fmla="*/ 0 h 39"/>
                  <a:gd name="T35" fmla="*/ 45 w 45"/>
                  <a:gd name="T36" fmla="*/ 39 h 3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5" h="39">
                    <a:moveTo>
                      <a:pt x="1" y="13"/>
                    </a:moveTo>
                    <a:lnTo>
                      <a:pt x="15" y="23"/>
                    </a:lnTo>
                    <a:lnTo>
                      <a:pt x="19" y="34"/>
                    </a:lnTo>
                    <a:lnTo>
                      <a:pt x="27" y="38"/>
                    </a:lnTo>
                    <a:lnTo>
                      <a:pt x="30" y="27"/>
                    </a:lnTo>
                    <a:lnTo>
                      <a:pt x="44" y="20"/>
                    </a:lnTo>
                    <a:lnTo>
                      <a:pt x="30" y="12"/>
                    </a:lnTo>
                    <a:lnTo>
                      <a:pt x="31" y="0"/>
                    </a:lnTo>
                    <a:lnTo>
                      <a:pt x="19" y="3"/>
                    </a:lnTo>
                    <a:lnTo>
                      <a:pt x="0" y="5"/>
                    </a:lnTo>
                    <a:lnTo>
                      <a:pt x="1" y="13"/>
                    </a:lnTo>
                  </a:path>
                </a:pathLst>
              </a:custGeom>
              <a:solidFill>
                <a:srgbClr val="00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s-ES_tradnl"/>
              </a:p>
            </p:txBody>
          </p:sp>
          <p:sp>
            <p:nvSpPr>
              <p:cNvPr id="370" name="Freeform 714"/>
              <p:cNvSpPr>
                <a:spLocks/>
              </p:cNvSpPr>
              <p:nvPr/>
            </p:nvSpPr>
            <p:spPr bwMode="auto">
              <a:xfrm>
                <a:off x="3885" y="1715"/>
                <a:ext cx="271" cy="375"/>
              </a:xfrm>
              <a:custGeom>
                <a:avLst/>
                <a:gdLst>
                  <a:gd name="T0" fmla="*/ 73 w 271"/>
                  <a:gd name="T1" fmla="*/ 13 h 375"/>
                  <a:gd name="T2" fmla="*/ 13 w 271"/>
                  <a:gd name="T3" fmla="*/ 14 h 375"/>
                  <a:gd name="T4" fmla="*/ 0 w 271"/>
                  <a:gd name="T5" fmla="*/ 37 h 375"/>
                  <a:gd name="T6" fmla="*/ 27 w 271"/>
                  <a:gd name="T7" fmla="*/ 30 h 375"/>
                  <a:gd name="T8" fmla="*/ 57 w 271"/>
                  <a:gd name="T9" fmla="*/ 20 h 375"/>
                  <a:gd name="T10" fmla="*/ 86 w 271"/>
                  <a:gd name="T11" fmla="*/ 37 h 375"/>
                  <a:gd name="T12" fmla="*/ 63 w 271"/>
                  <a:gd name="T13" fmla="*/ 69 h 375"/>
                  <a:gd name="T14" fmla="*/ 67 w 271"/>
                  <a:gd name="T15" fmla="*/ 92 h 375"/>
                  <a:gd name="T16" fmla="*/ 90 w 271"/>
                  <a:gd name="T17" fmla="*/ 68 h 375"/>
                  <a:gd name="T18" fmla="*/ 109 w 271"/>
                  <a:gd name="T19" fmla="*/ 69 h 375"/>
                  <a:gd name="T20" fmla="*/ 146 w 271"/>
                  <a:gd name="T21" fmla="*/ 74 h 375"/>
                  <a:gd name="T22" fmla="*/ 189 w 271"/>
                  <a:gd name="T23" fmla="*/ 94 h 375"/>
                  <a:gd name="T24" fmla="*/ 201 w 271"/>
                  <a:gd name="T25" fmla="*/ 119 h 375"/>
                  <a:gd name="T26" fmla="*/ 198 w 271"/>
                  <a:gd name="T27" fmla="*/ 142 h 375"/>
                  <a:gd name="T28" fmla="*/ 167 w 271"/>
                  <a:gd name="T29" fmla="*/ 150 h 375"/>
                  <a:gd name="T30" fmla="*/ 142 w 271"/>
                  <a:gd name="T31" fmla="*/ 160 h 375"/>
                  <a:gd name="T32" fmla="*/ 212 w 271"/>
                  <a:gd name="T33" fmla="*/ 166 h 375"/>
                  <a:gd name="T34" fmla="*/ 250 w 271"/>
                  <a:gd name="T35" fmla="*/ 197 h 375"/>
                  <a:gd name="T36" fmla="*/ 250 w 271"/>
                  <a:gd name="T37" fmla="*/ 264 h 375"/>
                  <a:gd name="T38" fmla="*/ 228 w 271"/>
                  <a:gd name="T39" fmla="*/ 282 h 375"/>
                  <a:gd name="T40" fmla="*/ 240 w 271"/>
                  <a:gd name="T41" fmla="*/ 292 h 375"/>
                  <a:gd name="T42" fmla="*/ 258 w 271"/>
                  <a:gd name="T43" fmla="*/ 322 h 375"/>
                  <a:gd name="T44" fmla="*/ 239 w 271"/>
                  <a:gd name="T45" fmla="*/ 355 h 375"/>
                  <a:gd name="T46" fmla="*/ 186 w 271"/>
                  <a:gd name="T47" fmla="*/ 366 h 375"/>
                  <a:gd name="T48" fmla="*/ 132 w 271"/>
                  <a:gd name="T49" fmla="*/ 342 h 375"/>
                  <a:gd name="T50" fmla="*/ 108 w 271"/>
                  <a:gd name="T51" fmla="*/ 350 h 375"/>
                  <a:gd name="T52" fmla="*/ 173 w 271"/>
                  <a:gd name="T53" fmla="*/ 372 h 375"/>
                  <a:gd name="T54" fmla="*/ 246 w 271"/>
                  <a:gd name="T55" fmla="*/ 363 h 375"/>
                  <a:gd name="T56" fmla="*/ 270 w 271"/>
                  <a:gd name="T57" fmla="*/ 329 h 375"/>
                  <a:gd name="T58" fmla="*/ 262 w 271"/>
                  <a:gd name="T59" fmla="*/ 288 h 375"/>
                  <a:gd name="T60" fmla="*/ 259 w 271"/>
                  <a:gd name="T61" fmla="*/ 267 h 375"/>
                  <a:gd name="T62" fmla="*/ 263 w 271"/>
                  <a:gd name="T63" fmla="*/ 200 h 375"/>
                  <a:gd name="T64" fmla="*/ 232 w 271"/>
                  <a:gd name="T65" fmla="*/ 160 h 375"/>
                  <a:gd name="T66" fmla="*/ 217 w 271"/>
                  <a:gd name="T67" fmla="*/ 125 h 375"/>
                  <a:gd name="T68" fmla="*/ 184 w 271"/>
                  <a:gd name="T69" fmla="*/ 75 h 375"/>
                  <a:gd name="T70" fmla="*/ 136 w 271"/>
                  <a:gd name="T71" fmla="*/ 61 h 375"/>
                  <a:gd name="T72" fmla="*/ 109 w 271"/>
                  <a:gd name="T73" fmla="*/ 47 h 375"/>
                  <a:gd name="T74" fmla="*/ 131 w 271"/>
                  <a:gd name="T75" fmla="*/ 0 h 375"/>
                  <a:gd name="T76" fmla="*/ 92 w 271"/>
                  <a:gd name="T77" fmla="*/ 21 h 375"/>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1"/>
                  <a:gd name="T118" fmla="*/ 0 h 375"/>
                  <a:gd name="T119" fmla="*/ 271 w 271"/>
                  <a:gd name="T120" fmla="*/ 375 h 375"/>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1" h="375">
                    <a:moveTo>
                      <a:pt x="92" y="21"/>
                    </a:moveTo>
                    <a:lnTo>
                      <a:pt x="73" y="13"/>
                    </a:lnTo>
                    <a:lnTo>
                      <a:pt x="28" y="6"/>
                    </a:lnTo>
                    <a:lnTo>
                      <a:pt x="13" y="14"/>
                    </a:lnTo>
                    <a:lnTo>
                      <a:pt x="0" y="25"/>
                    </a:lnTo>
                    <a:lnTo>
                      <a:pt x="0" y="37"/>
                    </a:lnTo>
                    <a:lnTo>
                      <a:pt x="12" y="41"/>
                    </a:lnTo>
                    <a:lnTo>
                      <a:pt x="27" y="30"/>
                    </a:lnTo>
                    <a:lnTo>
                      <a:pt x="42" y="20"/>
                    </a:lnTo>
                    <a:lnTo>
                      <a:pt x="57" y="20"/>
                    </a:lnTo>
                    <a:lnTo>
                      <a:pt x="73" y="27"/>
                    </a:lnTo>
                    <a:lnTo>
                      <a:pt x="86" y="37"/>
                    </a:lnTo>
                    <a:lnTo>
                      <a:pt x="86" y="42"/>
                    </a:lnTo>
                    <a:lnTo>
                      <a:pt x="63" y="69"/>
                    </a:lnTo>
                    <a:lnTo>
                      <a:pt x="59" y="86"/>
                    </a:lnTo>
                    <a:lnTo>
                      <a:pt x="67" y="92"/>
                    </a:lnTo>
                    <a:lnTo>
                      <a:pt x="80" y="84"/>
                    </a:lnTo>
                    <a:lnTo>
                      <a:pt x="90" y="68"/>
                    </a:lnTo>
                    <a:lnTo>
                      <a:pt x="97" y="61"/>
                    </a:lnTo>
                    <a:lnTo>
                      <a:pt x="109" y="69"/>
                    </a:lnTo>
                    <a:lnTo>
                      <a:pt x="119" y="72"/>
                    </a:lnTo>
                    <a:lnTo>
                      <a:pt x="146" y="74"/>
                    </a:lnTo>
                    <a:lnTo>
                      <a:pt x="173" y="82"/>
                    </a:lnTo>
                    <a:lnTo>
                      <a:pt x="189" y="94"/>
                    </a:lnTo>
                    <a:lnTo>
                      <a:pt x="198" y="106"/>
                    </a:lnTo>
                    <a:lnTo>
                      <a:pt x="201" y="119"/>
                    </a:lnTo>
                    <a:lnTo>
                      <a:pt x="200" y="132"/>
                    </a:lnTo>
                    <a:lnTo>
                      <a:pt x="198" y="142"/>
                    </a:lnTo>
                    <a:lnTo>
                      <a:pt x="189" y="146"/>
                    </a:lnTo>
                    <a:lnTo>
                      <a:pt x="167" y="150"/>
                    </a:lnTo>
                    <a:lnTo>
                      <a:pt x="142" y="155"/>
                    </a:lnTo>
                    <a:lnTo>
                      <a:pt x="142" y="160"/>
                    </a:lnTo>
                    <a:lnTo>
                      <a:pt x="174" y="160"/>
                    </a:lnTo>
                    <a:lnTo>
                      <a:pt x="212" y="166"/>
                    </a:lnTo>
                    <a:lnTo>
                      <a:pt x="236" y="179"/>
                    </a:lnTo>
                    <a:lnTo>
                      <a:pt x="250" y="197"/>
                    </a:lnTo>
                    <a:lnTo>
                      <a:pt x="255" y="233"/>
                    </a:lnTo>
                    <a:lnTo>
                      <a:pt x="250" y="264"/>
                    </a:lnTo>
                    <a:lnTo>
                      <a:pt x="240" y="274"/>
                    </a:lnTo>
                    <a:lnTo>
                      <a:pt x="228" y="282"/>
                    </a:lnTo>
                    <a:lnTo>
                      <a:pt x="221" y="287"/>
                    </a:lnTo>
                    <a:lnTo>
                      <a:pt x="240" y="292"/>
                    </a:lnTo>
                    <a:lnTo>
                      <a:pt x="254" y="304"/>
                    </a:lnTo>
                    <a:lnTo>
                      <a:pt x="258" y="322"/>
                    </a:lnTo>
                    <a:lnTo>
                      <a:pt x="251" y="345"/>
                    </a:lnTo>
                    <a:lnTo>
                      <a:pt x="239" y="355"/>
                    </a:lnTo>
                    <a:lnTo>
                      <a:pt x="217" y="366"/>
                    </a:lnTo>
                    <a:lnTo>
                      <a:pt x="186" y="366"/>
                    </a:lnTo>
                    <a:lnTo>
                      <a:pt x="154" y="356"/>
                    </a:lnTo>
                    <a:lnTo>
                      <a:pt x="132" y="342"/>
                    </a:lnTo>
                    <a:lnTo>
                      <a:pt x="115" y="331"/>
                    </a:lnTo>
                    <a:lnTo>
                      <a:pt x="108" y="350"/>
                    </a:lnTo>
                    <a:lnTo>
                      <a:pt x="117" y="362"/>
                    </a:lnTo>
                    <a:lnTo>
                      <a:pt x="173" y="372"/>
                    </a:lnTo>
                    <a:lnTo>
                      <a:pt x="215" y="374"/>
                    </a:lnTo>
                    <a:lnTo>
                      <a:pt x="246" y="363"/>
                    </a:lnTo>
                    <a:lnTo>
                      <a:pt x="262" y="348"/>
                    </a:lnTo>
                    <a:lnTo>
                      <a:pt x="270" y="329"/>
                    </a:lnTo>
                    <a:lnTo>
                      <a:pt x="266" y="305"/>
                    </a:lnTo>
                    <a:lnTo>
                      <a:pt x="262" y="288"/>
                    </a:lnTo>
                    <a:lnTo>
                      <a:pt x="254" y="282"/>
                    </a:lnTo>
                    <a:lnTo>
                      <a:pt x="259" y="267"/>
                    </a:lnTo>
                    <a:lnTo>
                      <a:pt x="265" y="240"/>
                    </a:lnTo>
                    <a:lnTo>
                      <a:pt x="263" y="200"/>
                    </a:lnTo>
                    <a:lnTo>
                      <a:pt x="251" y="179"/>
                    </a:lnTo>
                    <a:lnTo>
                      <a:pt x="232" y="160"/>
                    </a:lnTo>
                    <a:lnTo>
                      <a:pt x="212" y="146"/>
                    </a:lnTo>
                    <a:lnTo>
                      <a:pt x="217" y="125"/>
                    </a:lnTo>
                    <a:lnTo>
                      <a:pt x="208" y="92"/>
                    </a:lnTo>
                    <a:lnTo>
                      <a:pt x="184" y="75"/>
                    </a:lnTo>
                    <a:lnTo>
                      <a:pt x="161" y="69"/>
                    </a:lnTo>
                    <a:lnTo>
                      <a:pt x="136" y="61"/>
                    </a:lnTo>
                    <a:lnTo>
                      <a:pt x="119" y="57"/>
                    </a:lnTo>
                    <a:lnTo>
                      <a:pt x="109" y="47"/>
                    </a:lnTo>
                    <a:lnTo>
                      <a:pt x="109" y="41"/>
                    </a:lnTo>
                    <a:lnTo>
                      <a:pt x="131" y="0"/>
                    </a:lnTo>
                    <a:lnTo>
                      <a:pt x="97" y="28"/>
                    </a:lnTo>
                    <a:lnTo>
                      <a:pt x="92" y="21"/>
                    </a:lnTo>
                  </a:path>
                </a:pathLst>
              </a:custGeom>
              <a:solidFill>
                <a:srgbClr val="00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s-ES_tradnl"/>
              </a:p>
            </p:txBody>
          </p:sp>
          <p:sp>
            <p:nvSpPr>
              <p:cNvPr id="371" name="Freeform 715"/>
              <p:cNvSpPr>
                <a:spLocks/>
              </p:cNvSpPr>
              <p:nvPr/>
            </p:nvSpPr>
            <p:spPr bwMode="auto">
              <a:xfrm>
                <a:off x="4132" y="1760"/>
                <a:ext cx="74" cy="40"/>
              </a:xfrm>
              <a:custGeom>
                <a:avLst/>
                <a:gdLst>
                  <a:gd name="T0" fmla="*/ 7 w 74"/>
                  <a:gd name="T1" fmla="*/ 33 h 40"/>
                  <a:gd name="T2" fmla="*/ 62 w 74"/>
                  <a:gd name="T3" fmla="*/ 0 h 40"/>
                  <a:gd name="T4" fmla="*/ 73 w 74"/>
                  <a:gd name="T5" fmla="*/ 3 h 40"/>
                  <a:gd name="T6" fmla="*/ 70 w 74"/>
                  <a:gd name="T7" fmla="*/ 12 h 40"/>
                  <a:gd name="T8" fmla="*/ 0 w 74"/>
                  <a:gd name="T9" fmla="*/ 39 h 40"/>
                  <a:gd name="T10" fmla="*/ 7 w 74"/>
                  <a:gd name="T11" fmla="*/ 33 h 40"/>
                  <a:gd name="T12" fmla="*/ 0 60000 65536"/>
                  <a:gd name="T13" fmla="*/ 0 60000 65536"/>
                  <a:gd name="T14" fmla="*/ 0 60000 65536"/>
                  <a:gd name="T15" fmla="*/ 0 60000 65536"/>
                  <a:gd name="T16" fmla="*/ 0 60000 65536"/>
                  <a:gd name="T17" fmla="*/ 0 60000 65536"/>
                  <a:gd name="T18" fmla="*/ 0 w 74"/>
                  <a:gd name="T19" fmla="*/ 0 h 40"/>
                  <a:gd name="T20" fmla="*/ 74 w 74"/>
                  <a:gd name="T21" fmla="*/ 40 h 40"/>
                </a:gdLst>
                <a:ahLst/>
                <a:cxnLst>
                  <a:cxn ang="T12">
                    <a:pos x="T0" y="T1"/>
                  </a:cxn>
                  <a:cxn ang="T13">
                    <a:pos x="T2" y="T3"/>
                  </a:cxn>
                  <a:cxn ang="T14">
                    <a:pos x="T4" y="T5"/>
                  </a:cxn>
                  <a:cxn ang="T15">
                    <a:pos x="T6" y="T7"/>
                  </a:cxn>
                  <a:cxn ang="T16">
                    <a:pos x="T8" y="T9"/>
                  </a:cxn>
                  <a:cxn ang="T17">
                    <a:pos x="T10" y="T11"/>
                  </a:cxn>
                </a:cxnLst>
                <a:rect l="T18" t="T19" r="T20" b="T21"/>
                <a:pathLst>
                  <a:path w="74" h="40">
                    <a:moveTo>
                      <a:pt x="7" y="33"/>
                    </a:moveTo>
                    <a:lnTo>
                      <a:pt x="62" y="0"/>
                    </a:lnTo>
                    <a:lnTo>
                      <a:pt x="73" y="3"/>
                    </a:lnTo>
                    <a:lnTo>
                      <a:pt x="70" y="12"/>
                    </a:lnTo>
                    <a:lnTo>
                      <a:pt x="0" y="39"/>
                    </a:lnTo>
                    <a:lnTo>
                      <a:pt x="7" y="33"/>
                    </a:lnTo>
                  </a:path>
                </a:pathLst>
              </a:custGeom>
              <a:solidFill>
                <a:srgbClr val="00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s-ES_tradnl"/>
              </a:p>
            </p:txBody>
          </p:sp>
          <p:sp>
            <p:nvSpPr>
              <p:cNvPr id="372" name="Freeform 716"/>
              <p:cNvSpPr>
                <a:spLocks/>
              </p:cNvSpPr>
              <p:nvPr/>
            </p:nvSpPr>
            <p:spPr bwMode="auto">
              <a:xfrm>
                <a:off x="4001" y="2193"/>
                <a:ext cx="71" cy="103"/>
              </a:xfrm>
              <a:custGeom>
                <a:avLst/>
                <a:gdLst>
                  <a:gd name="T0" fmla="*/ 70 w 71"/>
                  <a:gd name="T1" fmla="*/ 102 h 103"/>
                  <a:gd name="T2" fmla="*/ 43 w 71"/>
                  <a:gd name="T3" fmla="*/ 36 h 103"/>
                  <a:gd name="T4" fmla="*/ 15 w 71"/>
                  <a:gd name="T5" fmla="*/ 0 h 103"/>
                  <a:gd name="T6" fmla="*/ 4 w 71"/>
                  <a:gd name="T7" fmla="*/ 0 h 103"/>
                  <a:gd name="T8" fmla="*/ 0 w 71"/>
                  <a:gd name="T9" fmla="*/ 10 h 103"/>
                  <a:gd name="T10" fmla="*/ 23 w 71"/>
                  <a:gd name="T11" fmla="*/ 33 h 103"/>
                  <a:gd name="T12" fmla="*/ 46 w 71"/>
                  <a:gd name="T13" fmla="*/ 65 h 103"/>
                  <a:gd name="T14" fmla="*/ 70 w 71"/>
                  <a:gd name="T15" fmla="*/ 102 h 103"/>
                  <a:gd name="T16" fmla="*/ 0 60000 65536"/>
                  <a:gd name="T17" fmla="*/ 0 60000 65536"/>
                  <a:gd name="T18" fmla="*/ 0 60000 65536"/>
                  <a:gd name="T19" fmla="*/ 0 60000 65536"/>
                  <a:gd name="T20" fmla="*/ 0 60000 65536"/>
                  <a:gd name="T21" fmla="*/ 0 60000 65536"/>
                  <a:gd name="T22" fmla="*/ 0 60000 65536"/>
                  <a:gd name="T23" fmla="*/ 0 60000 65536"/>
                  <a:gd name="T24" fmla="*/ 0 w 71"/>
                  <a:gd name="T25" fmla="*/ 0 h 103"/>
                  <a:gd name="T26" fmla="*/ 71 w 71"/>
                  <a:gd name="T27" fmla="*/ 103 h 10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1" h="103">
                    <a:moveTo>
                      <a:pt x="70" y="102"/>
                    </a:moveTo>
                    <a:lnTo>
                      <a:pt x="43" y="36"/>
                    </a:lnTo>
                    <a:lnTo>
                      <a:pt x="15" y="0"/>
                    </a:lnTo>
                    <a:lnTo>
                      <a:pt x="4" y="0"/>
                    </a:lnTo>
                    <a:lnTo>
                      <a:pt x="0" y="10"/>
                    </a:lnTo>
                    <a:lnTo>
                      <a:pt x="23" y="33"/>
                    </a:lnTo>
                    <a:lnTo>
                      <a:pt x="46" y="65"/>
                    </a:lnTo>
                    <a:lnTo>
                      <a:pt x="70" y="102"/>
                    </a:lnTo>
                  </a:path>
                </a:pathLst>
              </a:custGeom>
              <a:solidFill>
                <a:srgbClr val="00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s-ES_tradnl"/>
              </a:p>
            </p:txBody>
          </p:sp>
          <p:sp>
            <p:nvSpPr>
              <p:cNvPr id="373" name="Freeform 717"/>
              <p:cNvSpPr>
                <a:spLocks/>
              </p:cNvSpPr>
              <p:nvPr/>
            </p:nvSpPr>
            <p:spPr bwMode="auto">
              <a:xfrm>
                <a:off x="3601" y="2030"/>
                <a:ext cx="381" cy="277"/>
              </a:xfrm>
              <a:custGeom>
                <a:avLst/>
                <a:gdLst>
                  <a:gd name="T0" fmla="*/ 369 w 381"/>
                  <a:gd name="T1" fmla="*/ 38 h 277"/>
                  <a:gd name="T2" fmla="*/ 380 w 381"/>
                  <a:gd name="T3" fmla="*/ 92 h 277"/>
                  <a:gd name="T4" fmla="*/ 357 w 381"/>
                  <a:gd name="T5" fmla="*/ 129 h 277"/>
                  <a:gd name="T6" fmla="*/ 312 w 381"/>
                  <a:gd name="T7" fmla="*/ 128 h 277"/>
                  <a:gd name="T8" fmla="*/ 324 w 381"/>
                  <a:gd name="T9" fmla="*/ 196 h 277"/>
                  <a:gd name="T10" fmla="*/ 300 w 381"/>
                  <a:gd name="T11" fmla="*/ 245 h 277"/>
                  <a:gd name="T12" fmla="*/ 262 w 381"/>
                  <a:gd name="T13" fmla="*/ 268 h 277"/>
                  <a:gd name="T14" fmla="*/ 186 w 381"/>
                  <a:gd name="T15" fmla="*/ 276 h 277"/>
                  <a:gd name="T16" fmla="*/ 109 w 381"/>
                  <a:gd name="T17" fmla="*/ 268 h 277"/>
                  <a:gd name="T18" fmla="*/ 65 w 381"/>
                  <a:gd name="T19" fmla="*/ 227 h 277"/>
                  <a:gd name="T20" fmla="*/ 36 w 381"/>
                  <a:gd name="T21" fmla="*/ 190 h 277"/>
                  <a:gd name="T22" fmla="*/ 5 w 381"/>
                  <a:gd name="T23" fmla="*/ 153 h 277"/>
                  <a:gd name="T24" fmla="*/ 0 w 381"/>
                  <a:gd name="T25" fmla="*/ 102 h 277"/>
                  <a:gd name="T26" fmla="*/ 30 w 381"/>
                  <a:gd name="T27" fmla="*/ 71 h 277"/>
                  <a:gd name="T28" fmla="*/ 27 w 381"/>
                  <a:gd name="T29" fmla="*/ 92 h 277"/>
                  <a:gd name="T30" fmla="*/ 13 w 381"/>
                  <a:gd name="T31" fmla="*/ 136 h 277"/>
                  <a:gd name="T32" fmla="*/ 35 w 381"/>
                  <a:gd name="T33" fmla="*/ 172 h 277"/>
                  <a:gd name="T34" fmla="*/ 77 w 381"/>
                  <a:gd name="T35" fmla="*/ 165 h 277"/>
                  <a:gd name="T36" fmla="*/ 104 w 381"/>
                  <a:gd name="T37" fmla="*/ 162 h 277"/>
                  <a:gd name="T38" fmla="*/ 67 w 381"/>
                  <a:gd name="T39" fmla="*/ 197 h 277"/>
                  <a:gd name="T40" fmla="*/ 82 w 381"/>
                  <a:gd name="T41" fmla="*/ 231 h 277"/>
                  <a:gd name="T42" fmla="*/ 132 w 381"/>
                  <a:gd name="T43" fmla="*/ 260 h 277"/>
                  <a:gd name="T44" fmla="*/ 157 w 381"/>
                  <a:gd name="T45" fmla="*/ 240 h 277"/>
                  <a:gd name="T46" fmla="*/ 173 w 381"/>
                  <a:gd name="T47" fmla="*/ 261 h 277"/>
                  <a:gd name="T48" fmla="*/ 216 w 381"/>
                  <a:gd name="T49" fmla="*/ 267 h 277"/>
                  <a:gd name="T50" fmla="*/ 266 w 381"/>
                  <a:gd name="T51" fmla="*/ 250 h 277"/>
                  <a:gd name="T52" fmla="*/ 305 w 381"/>
                  <a:gd name="T53" fmla="*/ 221 h 277"/>
                  <a:gd name="T54" fmla="*/ 308 w 381"/>
                  <a:gd name="T55" fmla="*/ 180 h 277"/>
                  <a:gd name="T56" fmla="*/ 303 w 381"/>
                  <a:gd name="T57" fmla="*/ 136 h 277"/>
                  <a:gd name="T58" fmla="*/ 285 w 381"/>
                  <a:gd name="T59" fmla="*/ 99 h 277"/>
                  <a:gd name="T60" fmla="*/ 318 w 381"/>
                  <a:gd name="T61" fmla="*/ 114 h 277"/>
                  <a:gd name="T62" fmla="*/ 347 w 381"/>
                  <a:gd name="T63" fmla="*/ 119 h 277"/>
                  <a:gd name="T64" fmla="*/ 369 w 381"/>
                  <a:gd name="T65" fmla="*/ 99 h 277"/>
                  <a:gd name="T66" fmla="*/ 362 w 381"/>
                  <a:gd name="T67" fmla="*/ 58 h 277"/>
                  <a:gd name="T68" fmla="*/ 341 w 381"/>
                  <a:gd name="T69" fmla="*/ 11 h 277"/>
                  <a:gd name="T70" fmla="*/ 346 w 381"/>
                  <a:gd name="T71" fmla="*/ 0 h 277"/>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381"/>
                  <a:gd name="T109" fmla="*/ 0 h 277"/>
                  <a:gd name="T110" fmla="*/ 381 w 381"/>
                  <a:gd name="T111" fmla="*/ 277 h 277"/>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381" h="277">
                    <a:moveTo>
                      <a:pt x="346" y="0"/>
                    </a:moveTo>
                    <a:lnTo>
                      <a:pt x="369" y="38"/>
                    </a:lnTo>
                    <a:lnTo>
                      <a:pt x="374" y="64"/>
                    </a:lnTo>
                    <a:lnTo>
                      <a:pt x="380" y="92"/>
                    </a:lnTo>
                    <a:lnTo>
                      <a:pt x="374" y="119"/>
                    </a:lnTo>
                    <a:lnTo>
                      <a:pt x="357" y="129"/>
                    </a:lnTo>
                    <a:lnTo>
                      <a:pt x="335" y="132"/>
                    </a:lnTo>
                    <a:lnTo>
                      <a:pt x="312" y="128"/>
                    </a:lnTo>
                    <a:lnTo>
                      <a:pt x="323" y="153"/>
                    </a:lnTo>
                    <a:lnTo>
                      <a:pt x="324" y="196"/>
                    </a:lnTo>
                    <a:lnTo>
                      <a:pt x="318" y="224"/>
                    </a:lnTo>
                    <a:lnTo>
                      <a:pt x="300" y="245"/>
                    </a:lnTo>
                    <a:lnTo>
                      <a:pt x="282" y="257"/>
                    </a:lnTo>
                    <a:lnTo>
                      <a:pt x="262" y="268"/>
                    </a:lnTo>
                    <a:lnTo>
                      <a:pt x="235" y="274"/>
                    </a:lnTo>
                    <a:lnTo>
                      <a:pt x="186" y="276"/>
                    </a:lnTo>
                    <a:lnTo>
                      <a:pt x="147" y="276"/>
                    </a:lnTo>
                    <a:lnTo>
                      <a:pt x="109" y="268"/>
                    </a:lnTo>
                    <a:lnTo>
                      <a:pt x="78" y="248"/>
                    </a:lnTo>
                    <a:lnTo>
                      <a:pt x="65" y="227"/>
                    </a:lnTo>
                    <a:lnTo>
                      <a:pt x="59" y="201"/>
                    </a:lnTo>
                    <a:lnTo>
                      <a:pt x="36" y="190"/>
                    </a:lnTo>
                    <a:lnTo>
                      <a:pt x="13" y="172"/>
                    </a:lnTo>
                    <a:lnTo>
                      <a:pt x="5" y="153"/>
                    </a:lnTo>
                    <a:lnTo>
                      <a:pt x="0" y="129"/>
                    </a:lnTo>
                    <a:lnTo>
                      <a:pt x="0" y="102"/>
                    </a:lnTo>
                    <a:lnTo>
                      <a:pt x="12" y="71"/>
                    </a:lnTo>
                    <a:lnTo>
                      <a:pt x="30" y="71"/>
                    </a:lnTo>
                    <a:lnTo>
                      <a:pt x="35" y="81"/>
                    </a:lnTo>
                    <a:lnTo>
                      <a:pt x="27" y="92"/>
                    </a:lnTo>
                    <a:lnTo>
                      <a:pt x="16" y="105"/>
                    </a:lnTo>
                    <a:lnTo>
                      <a:pt x="13" y="136"/>
                    </a:lnTo>
                    <a:lnTo>
                      <a:pt x="16" y="155"/>
                    </a:lnTo>
                    <a:lnTo>
                      <a:pt x="35" y="172"/>
                    </a:lnTo>
                    <a:lnTo>
                      <a:pt x="54" y="172"/>
                    </a:lnTo>
                    <a:lnTo>
                      <a:pt x="77" y="165"/>
                    </a:lnTo>
                    <a:lnTo>
                      <a:pt x="108" y="148"/>
                    </a:lnTo>
                    <a:lnTo>
                      <a:pt x="104" y="162"/>
                    </a:lnTo>
                    <a:lnTo>
                      <a:pt x="70" y="182"/>
                    </a:lnTo>
                    <a:lnTo>
                      <a:pt x="67" y="197"/>
                    </a:lnTo>
                    <a:lnTo>
                      <a:pt x="74" y="213"/>
                    </a:lnTo>
                    <a:lnTo>
                      <a:pt x="82" y="231"/>
                    </a:lnTo>
                    <a:lnTo>
                      <a:pt x="101" y="251"/>
                    </a:lnTo>
                    <a:lnTo>
                      <a:pt x="132" y="260"/>
                    </a:lnTo>
                    <a:lnTo>
                      <a:pt x="151" y="254"/>
                    </a:lnTo>
                    <a:lnTo>
                      <a:pt x="157" y="240"/>
                    </a:lnTo>
                    <a:lnTo>
                      <a:pt x="165" y="240"/>
                    </a:lnTo>
                    <a:lnTo>
                      <a:pt x="173" y="261"/>
                    </a:lnTo>
                    <a:lnTo>
                      <a:pt x="192" y="267"/>
                    </a:lnTo>
                    <a:lnTo>
                      <a:pt x="216" y="267"/>
                    </a:lnTo>
                    <a:lnTo>
                      <a:pt x="244" y="261"/>
                    </a:lnTo>
                    <a:lnTo>
                      <a:pt x="266" y="250"/>
                    </a:lnTo>
                    <a:lnTo>
                      <a:pt x="293" y="237"/>
                    </a:lnTo>
                    <a:lnTo>
                      <a:pt x="305" y="221"/>
                    </a:lnTo>
                    <a:lnTo>
                      <a:pt x="308" y="203"/>
                    </a:lnTo>
                    <a:lnTo>
                      <a:pt x="308" y="180"/>
                    </a:lnTo>
                    <a:lnTo>
                      <a:pt x="307" y="155"/>
                    </a:lnTo>
                    <a:lnTo>
                      <a:pt x="303" y="136"/>
                    </a:lnTo>
                    <a:lnTo>
                      <a:pt x="296" y="121"/>
                    </a:lnTo>
                    <a:lnTo>
                      <a:pt x="285" y="99"/>
                    </a:lnTo>
                    <a:lnTo>
                      <a:pt x="292" y="94"/>
                    </a:lnTo>
                    <a:lnTo>
                      <a:pt x="318" y="114"/>
                    </a:lnTo>
                    <a:lnTo>
                      <a:pt x="331" y="119"/>
                    </a:lnTo>
                    <a:lnTo>
                      <a:pt x="347" y="119"/>
                    </a:lnTo>
                    <a:lnTo>
                      <a:pt x="358" y="112"/>
                    </a:lnTo>
                    <a:lnTo>
                      <a:pt x="369" y="99"/>
                    </a:lnTo>
                    <a:lnTo>
                      <a:pt x="366" y="78"/>
                    </a:lnTo>
                    <a:lnTo>
                      <a:pt x="362" y="58"/>
                    </a:lnTo>
                    <a:lnTo>
                      <a:pt x="351" y="33"/>
                    </a:lnTo>
                    <a:lnTo>
                      <a:pt x="341" y="11"/>
                    </a:lnTo>
                    <a:lnTo>
                      <a:pt x="338" y="0"/>
                    </a:lnTo>
                    <a:lnTo>
                      <a:pt x="346" y="0"/>
                    </a:lnTo>
                  </a:path>
                </a:pathLst>
              </a:custGeom>
              <a:solidFill>
                <a:srgbClr val="00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s-ES_tradnl"/>
              </a:p>
            </p:txBody>
          </p:sp>
          <p:sp>
            <p:nvSpPr>
              <p:cNvPr id="374" name="Freeform 718"/>
              <p:cNvSpPr>
                <a:spLocks/>
              </p:cNvSpPr>
              <p:nvPr/>
            </p:nvSpPr>
            <p:spPr bwMode="auto">
              <a:xfrm>
                <a:off x="3809" y="1529"/>
                <a:ext cx="71" cy="130"/>
              </a:xfrm>
              <a:custGeom>
                <a:avLst/>
                <a:gdLst>
                  <a:gd name="T0" fmla="*/ 2 w 71"/>
                  <a:gd name="T1" fmla="*/ 111 h 130"/>
                  <a:gd name="T2" fmla="*/ 23 w 71"/>
                  <a:gd name="T3" fmla="*/ 58 h 130"/>
                  <a:gd name="T4" fmla="*/ 47 w 71"/>
                  <a:gd name="T5" fmla="*/ 20 h 130"/>
                  <a:gd name="T6" fmla="*/ 70 w 71"/>
                  <a:gd name="T7" fmla="*/ 0 h 130"/>
                  <a:gd name="T8" fmla="*/ 55 w 71"/>
                  <a:gd name="T9" fmla="*/ 28 h 130"/>
                  <a:gd name="T10" fmla="*/ 35 w 71"/>
                  <a:gd name="T11" fmla="*/ 70 h 130"/>
                  <a:gd name="T12" fmla="*/ 23 w 71"/>
                  <a:gd name="T13" fmla="*/ 108 h 130"/>
                  <a:gd name="T14" fmla="*/ 14 w 71"/>
                  <a:gd name="T15" fmla="*/ 126 h 130"/>
                  <a:gd name="T16" fmla="*/ 2 w 71"/>
                  <a:gd name="T17" fmla="*/ 129 h 130"/>
                  <a:gd name="T18" fmla="*/ 0 w 71"/>
                  <a:gd name="T19" fmla="*/ 118 h 130"/>
                  <a:gd name="T20" fmla="*/ 2 w 71"/>
                  <a:gd name="T21" fmla="*/ 111 h 13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71"/>
                  <a:gd name="T34" fmla="*/ 0 h 130"/>
                  <a:gd name="T35" fmla="*/ 71 w 71"/>
                  <a:gd name="T36" fmla="*/ 130 h 13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71" h="130">
                    <a:moveTo>
                      <a:pt x="2" y="111"/>
                    </a:moveTo>
                    <a:lnTo>
                      <a:pt x="23" y="58"/>
                    </a:lnTo>
                    <a:lnTo>
                      <a:pt x="47" y="20"/>
                    </a:lnTo>
                    <a:lnTo>
                      <a:pt x="70" y="0"/>
                    </a:lnTo>
                    <a:lnTo>
                      <a:pt x="55" y="28"/>
                    </a:lnTo>
                    <a:lnTo>
                      <a:pt x="35" y="70"/>
                    </a:lnTo>
                    <a:lnTo>
                      <a:pt x="23" y="108"/>
                    </a:lnTo>
                    <a:lnTo>
                      <a:pt x="14" y="126"/>
                    </a:lnTo>
                    <a:lnTo>
                      <a:pt x="2" y="129"/>
                    </a:lnTo>
                    <a:lnTo>
                      <a:pt x="0" y="118"/>
                    </a:lnTo>
                    <a:lnTo>
                      <a:pt x="2" y="111"/>
                    </a:lnTo>
                  </a:path>
                </a:pathLst>
              </a:custGeom>
              <a:solidFill>
                <a:srgbClr val="00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s-ES_tradnl"/>
              </a:p>
            </p:txBody>
          </p:sp>
          <p:sp>
            <p:nvSpPr>
              <p:cNvPr id="375" name="Freeform 719"/>
              <p:cNvSpPr>
                <a:spLocks/>
              </p:cNvSpPr>
              <p:nvPr/>
            </p:nvSpPr>
            <p:spPr bwMode="auto">
              <a:xfrm>
                <a:off x="3808" y="1698"/>
                <a:ext cx="32" cy="21"/>
              </a:xfrm>
              <a:custGeom>
                <a:avLst/>
                <a:gdLst>
                  <a:gd name="T0" fmla="*/ 31 w 32"/>
                  <a:gd name="T1" fmla="*/ 7 h 21"/>
                  <a:gd name="T2" fmla="*/ 20 w 32"/>
                  <a:gd name="T3" fmla="*/ 0 h 21"/>
                  <a:gd name="T4" fmla="*/ 3 w 32"/>
                  <a:gd name="T5" fmla="*/ 0 h 21"/>
                  <a:gd name="T6" fmla="*/ 0 w 32"/>
                  <a:gd name="T7" fmla="*/ 10 h 21"/>
                  <a:gd name="T8" fmla="*/ 7 w 32"/>
                  <a:gd name="T9" fmla="*/ 20 h 21"/>
                  <a:gd name="T10" fmla="*/ 23 w 32"/>
                  <a:gd name="T11" fmla="*/ 20 h 21"/>
                  <a:gd name="T12" fmla="*/ 31 w 32"/>
                  <a:gd name="T13" fmla="*/ 7 h 21"/>
                  <a:gd name="T14" fmla="*/ 0 60000 65536"/>
                  <a:gd name="T15" fmla="*/ 0 60000 65536"/>
                  <a:gd name="T16" fmla="*/ 0 60000 65536"/>
                  <a:gd name="T17" fmla="*/ 0 60000 65536"/>
                  <a:gd name="T18" fmla="*/ 0 60000 65536"/>
                  <a:gd name="T19" fmla="*/ 0 60000 65536"/>
                  <a:gd name="T20" fmla="*/ 0 60000 65536"/>
                  <a:gd name="T21" fmla="*/ 0 w 32"/>
                  <a:gd name="T22" fmla="*/ 0 h 21"/>
                  <a:gd name="T23" fmla="*/ 32 w 32"/>
                  <a:gd name="T24" fmla="*/ 21 h 2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2" h="21">
                    <a:moveTo>
                      <a:pt x="31" y="7"/>
                    </a:moveTo>
                    <a:lnTo>
                      <a:pt x="20" y="0"/>
                    </a:lnTo>
                    <a:lnTo>
                      <a:pt x="3" y="0"/>
                    </a:lnTo>
                    <a:lnTo>
                      <a:pt x="0" y="10"/>
                    </a:lnTo>
                    <a:lnTo>
                      <a:pt x="7" y="20"/>
                    </a:lnTo>
                    <a:lnTo>
                      <a:pt x="23" y="20"/>
                    </a:lnTo>
                    <a:lnTo>
                      <a:pt x="31" y="7"/>
                    </a:lnTo>
                  </a:path>
                </a:pathLst>
              </a:custGeom>
              <a:solidFill>
                <a:srgbClr val="00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s-ES_tradnl"/>
              </a:p>
            </p:txBody>
          </p:sp>
          <p:sp>
            <p:nvSpPr>
              <p:cNvPr id="376" name="Oval 720"/>
              <p:cNvSpPr>
                <a:spLocks noChangeArrowheads="1"/>
              </p:cNvSpPr>
              <p:nvPr/>
            </p:nvSpPr>
            <p:spPr bwMode="auto">
              <a:xfrm>
                <a:off x="4031" y="1562"/>
                <a:ext cx="33" cy="2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s-ES_tradnl"/>
              </a:p>
            </p:txBody>
          </p:sp>
          <p:sp>
            <p:nvSpPr>
              <p:cNvPr id="377" name="Freeform 721"/>
              <p:cNvSpPr>
                <a:spLocks/>
              </p:cNvSpPr>
              <p:nvPr/>
            </p:nvSpPr>
            <p:spPr bwMode="auto">
              <a:xfrm>
                <a:off x="4249" y="1624"/>
                <a:ext cx="36" cy="25"/>
              </a:xfrm>
              <a:custGeom>
                <a:avLst/>
                <a:gdLst>
                  <a:gd name="T0" fmla="*/ 22 w 36"/>
                  <a:gd name="T1" fmla="*/ 3 h 25"/>
                  <a:gd name="T2" fmla="*/ 12 w 36"/>
                  <a:gd name="T3" fmla="*/ 0 h 25"/>
                  <a:gd name="T4" fmla="*/ 6 w 36"/>
                  <a:gd name="T5" fmla="*/ 1 h 25"/>
                  <a:gd name="T6" fmla="*/ 0 w 36"/>
                  <a:gd name="T7" fmla="*/ 14 h 25"/>
                  <a:gd name="T8" fmla="*/ 12 w 36"/>
                  <a:gd name="T9" fmla="*/ 24 h 25"/>
                  <a:gd name="T10" fmla="*/ 35 w 36"/>
                  <a:gd name="T11" fmla="*/ 13 h 25"/>
                  <a:gd name="T12" fmla="*/ 30 w 36"/>
                  <a:gd name="T13" fmla="*/ 6 h 25"/>
                  <a:gd name="T14" fmla="*/ 22 w 36"/>
                  <a:gd name="T15" fmla="*/ 3 h 25"/>
                  <a:gd name="T16" fmla="*/ 0 60000 65536"/>
                  <a:gd name="T17" fmla="*/ 0 60000 65536"/>
                  <a:gd name="T18" fmla="*/ 0 60000 65536"/>
                  <a:gd name="T19" fmla="*/ 0 60000 65536"/>
                  <a:gd name="T20" fmla="*/ 0 60000 65536"/>
                  <a:gd name="T21" fmla="*/ 0 60000 65536"/>
                  <a:gd name="T22" fmla="*/ 0 60000 65536"/>
                  <a:gd name="T23" fmla="*/ 0 60000 65536"/>
                  <a:gd name="T24" fmla="*/ 0 w 36"/>
                  <a:gd name="T25" fmla="*/ 0 h 25"/>
                  <a:gd name="T26" fmla="*/ 36 w 36"/>
                  <a:gd name="T27" fmla="*/ 25 h 2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6" h="25">
                    <a:moveTo>
                      <a:pt x="22" y="3"/>
                    </a:moveTo>
                    <a:lnTo>
                      <a:pt x="12" y="0"/>
                    </a:lnTo>
                    <a:lnTo>
                      <a:pt x="6" y="1"/>
                    </a:lnTo>
                    <a:lnTo>
                      <a:pt x="0" y="14"/>
                    </a:lnTo>
                    <a:lnTo>
                      <a:pt x="12" y="24"/>
                    </a:lnTo>
                    <a:lnTo>
                      <a:pt x="35" y="13"/>
                    </a:lnTo>
                    <a:lnTo>
                      <a:pt x="30" y="6"/>
                    </a:lnTo>
                    <a:lnTo>
                      <a:pt x="22" y="3"/>
                    </a:lnTo>
                  </a:path>
                </a:pathLst>
              </a:custGeom>
              <a:solidFill>
                <a:srgbClr val="00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s-ES_tradnl"/>
              </a:p>
            </p:txBody>
          </p:sp>
          <p:sp>
            <p:nvSpPr>
              <p:cNvPr id="378" name="Freeform 722"/>
              <p:cNvSpPr>
                <a:spLocks/>
              </p:cNvSpPr>
              <p:nvPr/>
            </p:nvSpPr>
            <p:spPr bwMode="auto">
              <a:xfrm>
                <a:off x="4027" y="1689"/>
                <a:ext cx="24" cy="20"/>
              </a:xfrm>
              <a:custGeom>
                <a:avLst/>
                <a:gdLst>
                  <a:gd name="T0" fmla="*/ 23 w 24"/>
                  <a:gd name="T1" fmla="*/ 0 h 20"/>
                  <a:gd name="T2" fmla="*/ 7 w 24"/>
                  <a:gd name="T3" fmla="*/ 2 h 20"/>
                  <a:gd name="T4" fmla="*/ 0 w 24"/>
                  <a:gd name="T5" fmla="*/ 19 h 20"/>
                  <a:gd name="T6" fmla="*/ 23 w 24"/>
                  <a:gd name="T7" fmla="*/ 0 h 20"/>
                  <a:gd name="T8" fmla="*/ 0 60000 65536"/>
                  <a:gd name="T9" fmla="*/ 0 60000 65536"/>
                  <a:gd name="T10" fmla="*/ 0 60000 65536"/>
                  <a:gd name="T11" fmla="*/ 0 60000 65536"/>
                  <a:gd name="T12" fmla="*/ 0 w 24"/>
                  <a:gd name="T13" fmla="*/ 0 h 20"/>
                  <a:gd name="T14" fmla="*/ 24 w 24"/>
                  <a:gd name="T15" fmla="*/ 20 h 20"/>
                </a:gdLst>
                <a:ahLst/>
                <a:cxnLst>
                  <a:cxn ang="T8">
                    <a:pos x="T0" y="T1"/>
                  </a:cxn>
                  <a:cxn ang="T9">
                    <a:pos x="T2" y="T3"/>
                  </a:cxn>
                  <a:cxn ang="T10">
                    <a:pos x="T4" y="T5"/>
                  </a:cxn>
                  <a:cxn ang="T11">
                    <a:pos x="T6" y="T7"/>
                  </a:cxn>
                </a:cxnLst>
                <a:rect l="T12" t="T13" r="T14" b="T15"/>
                <a:pathLst>
                  <a:path w="24" h="20">
                    <a:moveTo>
                      <a:pt x="23" y="0"/>
                    </a:moveTo>
                    <a:lnTo>
                      <a:pt x="7" y="2"/>
                    </a:lnTo>
                    <a:lnTo>
                      <a:pt x="0" y="19"/>
                    </a:lnTo>
                    <a:lnTo>
                      <a:pt x="23" y="0"/>
                    </a:lnTo>
                  </a:path>
                </a:pathLst>
              </a:custGeom>
              <a:solidFill>
                <a:srgbClr val="00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s-ES_tradnl"/>
              </a:p>
            </p:txBody>
          </p:sp>
          <p:sp>
            <p:nvSpPr>
              <p:cNvPr id="379" name="Freeform 723"/>
              <p:cNvSpPr>
                <a:spLocks/>
              </p:cNvSpPr>
              <p:nvPr/>
            </p:nvSpPr>
            <p:spPr bwMode="auto">
              <a:xfrm>
                <a:off x="3408" y="1652"/>
                <a:ext cx="282" cy="401"/>
              </a:xfrm>
              <a:custGeom>
                <a:avLst/>
                <a:gdLst>
                  <a:gd name="T0" fmla="*/ 53 w 282"/>
                  <a:gd name="T1" fmla="*/ 365 h 401"/>
                  <a:gd name="T2" fmla="*/ 99 w 282"/>
                  <a:gd name="T3" fmla="*/ 400 h 401"/>
                  <a:gd name="T4" fmla="*/ 127 w 282"/>
                  <a:gd name="T5" fmla="*/ 389 h 401"/>
                  <a:gd name="T6" fmla="*/ 101 w 282"/>
                  <a:gd name="T7" fmla="*/ 379 h 401"/>
                  <a:gd name="T8" fmla="*/ 70 w 282"/>
                  <a:gd name="T9" fmla="*/ 369 h 401"/>
                  <a:gd name="T10" fmla="*/ 61 w 282"/>
                  <a:gd name="T11" fmla="*/ 339 h 401"/>
                  <a:gd name="T12" fmla="*/ 102 w 282"/>
                  <a:gd name="T13" fmla="*/ 329 h 401"/>
                  <a:gd name="T14" fmla="*/ 118 w 282"/>
                  <a:gd name="T15" fmla="*/ 309 h 401"/>
                  <a:gd name="T16" fmla="*/ 82 w 282"/>
                  <a:gd name="T17" fmla="*/ 314 h 401"/>
                  <a:gd name="T18" fmla="*/ 67 w 282"/>
                  <a:gd name="T19" fmla="*/ 302 h 401"/>
                  <a:gd name="T20" fmla="*/ 44 w 282"/>
                  <a:gd name="T21" fmla="*/ 277 h 401"/>
                  <a:gd name="T22" fmla="*/ 27 w 282"/>
                  <a:gd name="T23" fmla="*/ 236 h 401"/>
                  <a:gd name="T24" fmla="*/ 35 w 282"/>
                  <a:gd name="T25" fmla="*/ 210 h 401"/>
                  <a:gd name="T26" fmla="*/ 56 w 282"/>
                  <a:gd name="T27" fmla="*/ 195 h 401"/>
                  <a:gd name="T28" fmla="*/ 84 w 282"/>
                  <a:gd name="T29" fmla="*/ 208 h 401"/>
                  <a:gd name="T30" fmla="*/ 112 w 282"/>
                  <a:gd name="T31" fmla="*/ 213 h 401"/>
                  <a:gd name="T32" fmla="*/ 62 w 282"/>
                  <a:gd name="T33" fmla="*/ 169 h 401"/>
                  <a:gd name="T34" fmla="*/ 57 w 282"/>
                  <a:gd name="T35" fmla="*/ 123 h 401"/>
                  <a:gd name="T36" fmla="*/ 107 w 282"/>
                  <a:gd name="T37" fmla="*/ 73 h 401"/>
                  <a:gd name="T38" fmla="*/ 137 w 282"/>
                  <a:gd name="T39" fmla="*/ 72 h 401"/>
                  <a:gd name="T40" fmla="*/ 136 w 282"/>
                  <a:gd name="T41" fmla="*/ 57 h 401"/>
                  <a:gd name="T42" fmla="*/ 145 w 282"/>
                  <a:gd name="T43" fmla="*/ 23 h 401"/>
                  <a:gd name="T44" fmla="*/ 185 w 282"/>
                  <a:gd name="T45" fmla="*/ 10 h 401"/>
                  <a:gd name="T46" fmla="*/ 231 w 282"/>
                  <a:gd name="T47" fmla="*/ 34 h 401"/>
                  <a:gd name="T48" fmla="*/ 254 w 282"/>
                  <a:gd name="T49" fmla="*/ 82 h 401"/>
                  <a:gd name="T50" fmla="*/ 279 w 282"/>
                  <a:gd name="T51" fmla="*/ 90 h 401"/>
                  <a:gd name="T52" fmla="*/ 247 w 282"/>
                  <a:gd name="T53" fmla="*/ 36 h 401"/>
                  <a:gd name="T54" fmla="*/ 185 w 282"/>
                  <a:gd name="T55" fmla="*/ 0 h 401"/>
                  <a:gd name="T56" fmla="*/ 141 w 282"/>
                  <a:gd name="T57" fmla="*/ 12 h 401"/>
                  <a:gd name="T58" fmla="*/ 116 w 282"/>
                  <a:gd name="T59" fmla="*/ 47 h 401"/>
                  <a:gd name="T60" fmla="*/ 102 w 282"/>
                  <a:gd name="T61" fmla="*/ 65 h 401"/>
                  <a:gd name="T62" fmla="*/ 50 w 282"/>
                  <a:gd name="T63" fmla="*/ 113 h 401"/>
                  <a:gd name="T64" fmla="*/ 43 w 282"/>
                  <a:gd name="T65" fmla="*/ 162 h 401"/>
                  <a:gd name="T66" fmla="*/ 29 w 282"/>
                  <a:gd name="T67" fmla="*/ 198 h 401"/>
                  <a:gd name="T68" fmla="*/ 16 w 282"/>
                  <a:gd name="T69" fmla="*/ 253 h 401"/>
                  <a:gd name="T70" fmla="*/ 42 w 282"/>
                  <a:gd name="T71" fmla="*/ 293 h 401"/>
                  <a:gd name="T72" fmla="*/ 52 w 282"/>
                  <a:gd name="T73" fmla="*/ 319 h 401"/>
                  <a:gd name="T74" fmla="*/ 0 w 282"/>
                  <a:gd name="T75" fmla="*/ 341 h 401"/>
                  <a:gd name="T76" fmla="*/ 44 w 282"/>
                  <a:gd name="T77" fmla="*/ 348 h 401"/>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82"/>
                  <a:gd name="T118" fmla="*/ 0 h 401"/>
                  <a:gd name="T119" fmla="*/ 282 w 282"/>
                  <a:gd name="T120" fmla="*/ 401 h 401"/>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82" h="401">
                    <a:moveTo>
                      <a:pt x="44" y="348"/>
                    </a:moveTo>
                    <a:lnTo>
                      <a:pt x="53" y="365"/>
                    </a:lnTo>
                    <a:lnTo>
                      <a:pt x="83" y="396"/>
                    </a:lnTo>
                    <a:lnTo>
                      <a:pt x="99" y="400"/>
                    </a:lnTo>
                    <a:lnTo>
                      <a:pt x="118" y="400"/>
                    </a:lnTo>
                    <a:lnTo>
                      <a:pt x="127" y="389"/>
                    </a:lnTo>
                    <a:lnTo>
                      <a:pt x="120" y="380"/>
                    </a:lnTo>
                    <a:lnTo>
                      <a:pt x="101" y="379"/>
                    </a:lnTo>
                    <a:lnTo>
                      <a:pt x="82" y="378"/>
                    </a:lnTo>
                    <a:lnTo>
                      <a:pt x="70" y="369"/>
                    </a:lnTo>
                    <a:lnTo>
                      <a:pt x="64" y="355"/>
                    </a:lnTo>
                    <a:lnTo>
                      <a:pt x="61" y="339"/>
                    </a:lnTo>
                    <a:lnTo>
                      <a:pt x="65" y="336"/>
                    </a:lnTo>
                    <a:lnTo>
                      <a:pt x="102" y="329"/>
                    </a:lnTo>
                    <a:lnTo>
                      <a:pt x="118" y="319"/>
                    </a:lnTo>
                    <a:lnTo>
                      <a:pt x="118" y="309"/>
                    </a:lnTo>
                    <a:lnTo>
                      <a:pt x="101" y="306"/>
                    </a:lnTo>
                    <a:lnTo>
                      <a:pt x="82" y="314"/>
                    </a:lnTo>
                    <a:lnTo>
                      <a:pt x="70" y="315"/>
                    </a:lnTo>
                    <a:lnTo>
                      <a:pt x="67" y="302"/>
                    </a:lnTo>
                    <a:lnTo>
                      <a:pt x="62" y="294"/>
                    </a:lnTo>
                    <a:lnTo>
                      <a:pt x="44" y="277"/>
                    </a:lnTo>
                    <a:lnTo>
                      <a:pt x="29" y="256"/>
                    </a:lnTo>
                    <a:lnTo>
                      <a:pt x="27" y="236"/>
                    </a:lnTo>
                    <a:lnTo>
                      <a:pt x="29" y="222"/>
                    </a:lnTo>
                    <a:lnTo>
                      <a:pt x="35" y="210"/>
                    </a:lnTo>
                    <a:lnTo>
                      <a:pt x="46" y="202"/>
                    </a:lnTo>
                    <a:lnTo>
                      <a:pt x="56" y="195"/>
                    </a:lnTo>
                    <a:lnTo>
                      <a:pt x="66" y="198"/>
                    </a:lnTo>
                    <a:lnTo>
                      <a:pt x="84" y="208"/>
                    </a:lnTo>
                    <a:lnTo>
                      <a:pt x="107" y="217"/>
                    </a:lnTo>
                    <a:lnTo>
                      <a:pt x="112" y="213"/>
                    </a:lnTo>
                    <a:lnTo>
                      <a:pt x="87" y="195"/>
                    </a:lnTo>
                    <a:lnTo>
                      <a:pt x="62" y="169"/>
                    </a:lnTo>
                    <a:lnTo>
                      <a:pt x="55" y="145"/>
                    </a:lnTo>
                    <a:lnTo>
                      <a:pt x="57" y="123"/>
                    </a:lnTo>
                    <a:lnTo>
                      <a:pt x="81" y="92"/>
                    </a:lnTo>
                    <a:lnTo>
                      <a:pt x="107" y="73"/>
                    </a:lnTo>
                    <a:lnTo>
                      <a:pt x="123" y="71"/>
                    </a:lnTo>
                    <a:lnTo>
                      <a:pt x="137" y="72"/>
                    </a:lnTo>
                    <a:lnTo>
                      <a:pt x="147" y="72"/>
                    </a:lnTo>
                    <a:lnTo>
                      <a:pt x="136" y="57"/>
                    </a:lnTo>
                    <a:lnTo>
                      <a:pt x="135" y="40"/>
                    </a:lnTo>
                    <a:lnTo>
                      <a:pt x="145" y="23"/>
                    </a:lnTo>
                    <a:lnTo>
                      <a:pt x="167" y="11"/>
                    </a:lnTo>
                    <a:lnTo>
                      <a:pt x="185" y="10"/>
                    </a:lnTo>
                    <a:lnTo>
                      <a:pt x="208" y="16"/>
                    </a:lnTo>
                    <a:lnTo>
                      <a:pt x="231" y="34"/>
                    </a:lnTo>
                    <a:lnTo>
                      <a:pt x="249" y="58"/>
                    </a:lnTo>
                    <a:lnTo>
                      <a:pt x="254" y="82"/>
                    </a:lnTo>
                    <a:lnTo>
                      <a:pt x="259" y="99"/>
                    </a:lnTo>
                    <a:lnTo>
                      <a:pt x="279" y="90"/>
                    </a:lnTo>
                    <a:lnTo>
                      <a:pt x="281" y="75"/>
                    </a:lnTo>
                    <a:lnTo>
                      <a:pt x="247" y="36"/>
                    </a:lnTo>
                    <a:lnTo>
                      <a:pt x="216" y="10"/>
                    </a:lnTo>
                    <a:lnTo>
                      <a:pt x="185" y="0"/>
                    </a:lnTo>
                    <a:lnTo>
                      <a:pt x="161" y="2"/>
                    </a:lnTo>
                    <a:lnTo>
                      <a:pt x="141" y="12"/>
                    </a:lnTo>
                    <a:lnTo>
                      <a:pt x="125" y="31"/>
                    </a:lnTo>
                    <a:lnTo>
                      <a:pt x="116" y="47"/>
                    </a:lnTo>
                    <a:lnTo>
                      <a:pt x="118" y="57"/>
                    </a:lnTo>
                    <a:lnTo>
                      <a:pt x="102" y="65"/>
                    </a:lnTo>
                    <a:lnTo>
                      <a:pt x="78" y="82"/>
                    </a:lnTo>
                    <a:lnTo>
                      <a:pt x="50" y="113"/>
                    </a:lnTo>
                    <a:lnTo>
                      <a:pt x="43" y="137"/>
                    </a:lnTo>
                    <a:lnTo>
                      <a:pt x="43" y="162"/>
                    </a:lnTo>
                    <a:lnTo>
                      <a:pt x="48" y="184"/>
                    </a:lnTo>
                    <a:lnTo>
                      <a:pt x="29" y="198"/>
                    </a:lnTo>
                    <a:lnTo>
                      <a:pt x="11" y="227"/>
                    </a:lnTo>
                    <a:lnTo>
                      <a:pt x="16" y="253"/>
                    </a:lnTo>
                    <a:lnTo>
                      <a:pt x="27" y="272"/>
                    </a:lnTo>
                    <a:lnTo>
                      <a:pt x="42" y="293"/>
                    </a:lnTo>
                    <a:lnTo>
                      <a:pt x="52" y="305"/>
                    </a:lnTo>
                    <a:lnTo>
                      <a:pt x="52" y="319"/>
                    </a:lnTo>
                    <a:lnTo>
                      <a:pt x="47" y="323"/>
                    </a:lnTo>
                    <a:lnTo>
                      <a:pt x="0" y="341"/>
                    </a:lnTo>
                    <a:lnTo>
                      <a:pt x="46" y="339"/>
                    </a:lnTo>
                    <a:lnTo>
                      <a:pt x="44" y="348"/>
                    </a:lnTo>
                  </a:path>
                </a:pathLst>
              </a:custGeom>
              <a:solidFill>
                <a:srgbClr val="00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s-ES_tradnl"/>
              </a:p>
            </p:txBody>
          </p:sp>
          <p:sp>
            <p:nvSpPr>
              <p:cNvPr id="380" name="Freeform 724"/>
              <p:cNvSpPr>
                <a:spLocks/>
              </p:cNvSpPr>
              <p:nvPr/>
            </p:nvSpPr>
            <p:spPr bwMode="auto">
              <a:xfrm>
                <a:off x="3549" y="1807"/>
                <a:ext cx="126" cy="73"/>
              </a:xfrm>
              <a:custGeom>
                <a:avLst/>
                <a:gdLst>
                  <a:gd name="T0" fmla="*/ 122 w 126"/>
                  <a:gd name="T1" fmla="*/ 72 h 73"/>
                  <a:gd name="T2" fmla="*/ 125 w 126"/>
                  <a:gd name="T3" fmla="*/ 62 h 73"/>
                  <a:gd name="T4" fmla="*/ 117 w 126"/>
                  <a:gd name="T5" fmla="*/ 52 h 73"/>
                  <a:gd name="T6" fmla="*/ 62 w 126"/>
                  <a:gd name="T7" fmla="*/ 20 h 73"/>
                  <a:gd name="T8" fmla="*/ 0 w 126"/>
                  <a:gd name="T9" fmla="*/ 0 h 73"/>
                  <a:gd name="T10" fmla="*/ 47 w 126"/>
                  <a:gd name="T11" fmla="*/ 27 h 73"/>
                  <a:gd name="T12" fmla="*/ 85 w 126"/>
                  <a:gd name="T13" fmla="*/ 48 h 73"/>
                  <a:gd name="T14" fmla="*/ 109 w 126"/>
                  <a:gd name="T15" fmla="*/ 69 h 73"/>
                  <a:gd name="T16" fmla="*/ 122 w 126"/>
                  <a:gd name="T17" fmla="*/ 72 h 7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26"/>
                  <a:gd name="T28" fmla="*/ 0 h 73"/>
                  <a:gd name="T29" fmla="*/ 126 w 126"/>
                  <a:gd name="T30" fmla="*/ 73 h 7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26" h="73">
                    <a:moveTo>
                      <a:pt x="122" y="72"/>
                    </a:moveTo>
                    <a:lnTo>
                      <a:pt x="125" y="62"/>
                    </a:lnTo>
                    <a:lnTo>
                      <a:pt x="117" y="52"/>
                    </a:lnTo>
                    <a:lnTo>
                      <a:pt x="62" y="20"/>
                    </a:lnTo>
                    <a:lnTo>
                      <a:pt x="0" y="0"/>
                    </a:lnTo>
                    <a:lnTo>
                      <a:pt x="47" y="27"/>
                    </a:lnTo>
                    <a:lnTo>
                      <a:pt x="85" y="48"/>
                    </a:lnTo>
                    <a:lnTo>
                      <a:pt x="109" y="69"/>
                    </a:lnTo>
                    <a:lnTo>
                      <a:pt x="122" y="72"/>
                    </a:lnTo>
                  </a:path>
                </a:pathLst>
              </a:custGeom>
              <a:solidFill>
                <a:srgbClr val="00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s-ES_tradnl"/>
              </a:p>
            </p:txBody>
          </p:sp>
        </p:grpSp>
      </p:grpSp>
      <p:grpSp>
        <p:nvGrpSpPr>
          <p:cNvPr id="394" name="Group 725"/>
          <p:cNvGrpSpPr>
            <a:grpSpLocks/>
          </p:cNvGrpSpPr>
          <p:nvPr/>
        </p:nvGrpSpPr>
        <p:grpSpPr bwMode="auto">
          <a:xfrm>
            <a:off x="2868613" y="2828132"/>
            <a:ext cx="560387" cy="600075"/>
            <a:chOff x="3696" y="1828"/>
            <a:chExt cx="353" cy="378"/>
          </a:xfrm>
        </p:grpSpPr>
        <p:grpSp>
          <p:nvGrpSpPr>
            <p:cNvPr id="395" name="Group 726"/>
            <p:cNvGrpSpPr>
              <a:grpSpLocks/>
            </p:cNvGrpSpPr>
            <p:nvPr/>
          </p:nvGrpSpPr>
          <p:grpSpPr bwMode="auto">
            <a:xfrm>
              <a:off x="3696" y="2044"/>
              <a:ext cx="353" cy="162"/>
              <a:chOff x="3696" y="2044"/>
              <a:chExt cx="353" cy="162"/>
            </a:xfrm>
          </p:grpSpPr>
          <p:grpSp>
            <p:nvGrpSpPr>
              <p:cNvPr id="483" name="Group 727"/>
              <p:cNvGrpSpPr>
                <a:grpSpLocks/>
              </p:cNvGrpSpPr>
              <p:nvPr/>
            </p:nvGrpSpPr>
            <p:grpSpPr bwMode="auto">
              <a:xfrm>
                <a:off x="3766" y="2044"/>
                <a:ext cx="283" cy="83"/>
                <a:chOff x="3766" y="2044"/>
                <a:chExt cx="283" cy="83"/>
              </a:xfrm>
            </p:grpSpPr>
            <p:grpSp>
              <p:nvGrpSpPr>
                <p:cNvPr id="505" name="Group 728"/>
                <p:cNvGrpSpPr>
                  <a:grpSpLocks/>
                </p:cNvGrpSpPr>
                <p:nvPr/>
              </p:nvGrpSpPr>
              <p:grpSpPr bwMode="auto">
                <a:xfrm>
                  <a:off x="3766" y="2044"/>
                  <a:ext cx="146" cy="83"/>
                  <a:chOff x="3766" y="2044"/>
                  <a:chExt cx="146" cy="83"/>
                </a:xfrm>
              </p:grpSpPr>
              <p:sp>
                <p:nvSpPr>
                  <p:cNvPr id="509" name="AutoShape 729"/>
                  <p:cNvSpPr>
                    <a:spLocks noChangeArrowheads="1"/>
                  </p:cNvSpPr>
                  <p:nvPr/>
                </p:nvSpPr>
                <p:spPr bwMode="auto">
                  <a:xfrm>
                    <a:off x="3766" y="2044"/>
                    <a:ext cx="77" cy="83"/>
                  </a:xfrm>
                  <a:prstGeom prst="cube">
                    <a:avLst>
                      <a:gd name="adj" fmla="val 24995"/>
                    </a:avLst>
                  </a:prstGeom>
                  <a:solidFill>
                    <a:srgbClr val="FFFF99"/>
                  </a:solidFill>
                  <a:ln w="12700">
                    <a:solidFill>
                      <a:schemeClr val="bg2"/>
                    </a:solidFill>
                    <a:miter lim="800000"/>
                    <a:headEnd/>
                    <a:tailEnd/>
                  </a:ln>
                </p:spPr>
                <p:txBody>
                  <a:bodyPr wrap="none" anchor="ctr"/>
                  <a:lstStyle/>
                  <a:p>
                    <a:endParaRPr lang="es-ES_tradnl"/>
                  </a:p>
                </p:txBody>
              </p:sp>
              <p:sp>
                <p:nvSpPr>
                  <p:cNvPr id="510" name="AutoShape 730"/>
                  <p:cNvSpPr>
                    <a:spLocks noChangeArrowheads="1"/>
                  </p:cNvSpPr>
                  <p:nvPr/>
                </p:nvSpPr>
                <p:spPr bwMode="auto">
                  <a:xfrm>
                    <a:off x="3835" y="2044"/>
                    <a:ext cx="77" cy="83"/>
                  </a:xfrm>
                  <a:prstGeom prst="cube">
                    <a:avLst>
                      <a:gd name="adj" fmla="val 24995"/>
                    </a:avLst>
                  </a:prstGeom>
                  <a:solidFill>
                    <a:srgbClr val="FFFF99"/>
                  </a:solidFill>
                  <a:ln w="12700">
                    <a:solidFill>
                      <a:schemeClr val="bg2"/>
                    </a:solidFill>
                    <a:miter lim="800000"/>
                    <a:headEnd/>
                    <a:tailEnd/>
                  </a:ln>
                </p:spPr>
                <p:txBody>
                  <a:bodyPr wrap="none" anchor="ctr"/>
                  <a:lstStyle/>
                  <a:p>
                    <a:endParaRPr lang="es-ES_tradnl"/>
                  </a:p>
                </p:txBody>
              </p:sp>
            </p:grpSp>
            <p:grpSp>
              <p:nvGrpSpPr>
                <p:cNvPr id="506" name="Group 731"/>
                <p:cNvGrpSpPr>
                  <a:grpSpLocks/>
                </p:cNvGrpSpPr>
                <p:nvPr/>
              </p:nvGrpSpPr>
              <p:grpSpPr bwMode="auto">
                <a:xfrm>
                  <a:off x="3903" y="2044"/>
                  <a:ext cx="146" cy="83"/>
                  <a:chOff x="3903" y="2044"/>
                  <a:chExt cx="146" cy="83"/>
                </a:xfrm>
              </p:grpSpPr>
              <p:sp>
                <p:nvSpPr>
                  <p:cNvPr id="507" name="AutoShape 732"/>
                  <p:cNvSpPr>
                    <a:spLocks noChangeArrowheads="1"/>
                  </p:cNvSpPr>
                  <p:nvPr/>
                </p:nvSpPr>
                <p:spPr bwMode="auto">
                  <a:xfrm>
                    <a:off x="3903" y="2044"/>
                    <a:ext cx="77" cy="83"/>
                  </a:xfrm>
                  <a:prstGeom prst="cube">
                    <a:avLst>
                      <a:gd name="adj" fmla="val 24995"/>
                    </a:avLst>
                  </a:prstGeom>
                  <a:solidFill>
                    <a:srgbClr val="FFFF99"/>
                  </a:solidFill>
                  <a:ln w="12700">
                    <a:solidFill>
                      <a:schemeClr val="bg2"/>
                    </a:solidFill>
                    <a:miter lim="800000"/>
                    <a:headEnd/>
                    <a:tailEnd/>
                  </a:ln>
                </p:spPr>
                <p:txBody>
                  <a:bodyPr wrap="none" anchor="ctr"/>
                  <a:lstStyle/>
                  <a:p>
                    <a:endParaRPr lang="es-ES_tradnl"/>
                  </a:p>
                </p:txBody>
              </p:sp>
              <p:sp>
                <p:nvSpPr>
                  <p:cNvPr id="508" name="AutoShape 733"/>
                  <p:cNvSpPr>
                    <a:spLocks noChangeArrowheads="1"/>
                  </p:cNvSpPr>
                  <p:nvPr/>
                </p:nvSpPr>
                <p:spPr bwMode="auto">
                  <a:xfrm>
                    <a:off x="3972" y="2044"/>
                    <a:ext cx="77" cy="83"/>
                  </a:xfrm>
                  <a:prstGeom prst="cube">
                    <a:avLst>
                      <a:gd name="adj" fmla="val 24995"/>
                    </a:avLst>
                  </a:prstGeom>
                  <a:solidFill>
                    <a:srgbClr val="FFFF99"/>
                  </a:solidFill>
                  <a:ln w="12700">
                    <a:solidFill>
                      <a:schemeClr val="bg2"/>
                    </a:solidFill>
                    <a:miter lim="800000"/>
                    <a:headEnd/>
                    <a:tailEnd/>
                  </a:ln>
                </p:spPr>
                <p:txBody>
                  <a:bodyPr wrap="none" anchor="ctr"/>
                  <a:lstStyle/>
                  <a:p>
                    <a:endParaRPr lang="es-ES_tradnl"/>
                  </a:p>
                </p:txBody>
              </p:sp>
            </p:grpSp>
          </p:grpSp>
          <p:grpSp>
            <p:nvGrpSpPr>
              <p:cNvPr id="484" name="Group 734"/>
              <p:cNvGrpSpPr>
                <a:grpSpLocks/>
              </p:cNvGrpSpPr>
              <p:nvPr/>
            </p:nvGrpSpPr>
            <p:grpSpPr bwMode="auto">
              <a:xfrm>
                <a:off x="3742" y="2070"/>
                <a:ext cx="284" cy="83"/>
                <a:chOff x="3742" y="2070"/>
                <a:chExt cx="284" cy="83"/>
              </a:xfrm>
            </p:grpSpPr>
            <p:grpSp>
              <p:nvGrpSpPr>
                <p:cNvPr id="499" name="Group 735"/>
                <p:cNvGrpSpPr>
                  <a:grpSpLocks/>
                </p:cNvGrpSpPr>
                <p:nvPr/>
              </p:nvGrpSpPr>
              <p:grpSpPr bwMode="auto">
                <a:xfrm>
                  <a:off x="3742" y="2070"/>
                  <a:ext cx="147" cy="83"/>
                  <a:chOff x="3742" y="2070"/>
                  <a:chExt cx="147" cy="83"/>
                </a:xfrm>
              </p:grpSpPr>
              <p:sp>
                <p:nvSpPr>
                  <p:cNvPr id="503" name="AutoShape 736"/>
                  <p:cNvSpPr>
                    <a:spLocks noChangeArrowheads="1"/>
                  </p:cNvSpPr>
                  <p:nvPr/>
                </p:nvSpPr>
                <p:spPr bwMode="auto">
                  <a:xfrm>
                    <a:off x="3742" y="2070"/>
                    <a:ext cx="78" cy="83"/>
                  </a:xfrm>
                  <a:prstGeom prst="cube">
                    <a:avLst>
                      <a:gd name="adj" fmla="val 24995"/>
                    </a:avLst>
                  </a:prstGeom>
                  <a:solidFill>
                    <a:srgbClr val="FFFF99"/>
                  </a:solidFill>
                  <a:ln w="12700">
                    <a:solidFill>
                      <a:schemeClr val="bg2"/>
                    </a:solidFill>
                    <a:miter lim="800000"/>
                    <a:headEnd/>
                    <a:tailEnd/>
                  </a:ln>
                </p:spPr>
                <p:txBody>
                  <a:bodyPr wrap="none" anchor="ctr"/>
                  <a:lstStyle/>
                  <a:p>
                    <a:endParaRPr lang="es-ES_tradnl"/>
                  </a:p>
                </p:txBody>
              </p:sp>
              <p:sp>
                <p:nvSpPr>
                  <p:cNvPr id="504" name="AutoShape 737"/>
                  <p:cNvSpPr>
                    <a:spLocks noChangeArrowheads="1"/>
                  </p:cNvSpPr>
                  <p:nvPr/>
                </p:nvSpPr>
                <p:spPr bwMode="auto">
                  <a:xfrm>
                    <a:off x="3812" y="2070"/>
                    <a:ext cx="77" cy="83"/>
                  </a:xfrm>
                  <a:prstGeom prst="cube">
                    <a:avLst>
                      <a:gd name="adj" fmla="val 24995"/>
                    </a:avLst>
                  </a:prstGeom>
                  <a:solidFill>
                    <a:srgbClr val="FFFF99"/>
                  </a:solidFill>
                  <a:ln w="12700">
                    <a:solidFill>
                      <a:schemeClr val="bg2"/>
                    </a:solidFill>
                    <a:miter lim="800000"/>
                    <a:headEnd/>
                    <a:tailEnd/>
                  </a:ln>
                </p:spPr>
                <p:txBody>
                  <a:bodyPr wrap="none" anchor="ctr"/>
                  <a:lstStyle/>
                  <a:p>
                    <a:endParaRPr lang="es-ES_tradnl"/>
                  </a:p>
                </p:txBody>
              </p:sp>
            </p:grpSp>
            <p:grpSp>
              <p:nvGrpSpPr>
                <p:cNvPr id="500" name="Group 738"/>
                <p:cNvGrpSpPr>
                  <a:grpSpLocks/>
                </p:cNvGrpSpPr>
                <p:nvPr/>
              </p:nvGrpSpPr>
              <p:grpSpPr bwMode="auto">
                <a:xfrm>
                  <a:off x="3879" y="2070"/>
                  <a:ext cx="147" cy="83"/>
                  <a:chOff x="3879" y="2070"/>
                  <a:chExt cx="147" cy="83"/>
                </a:xfrm>
              </p:grpSpPr>
              <p:sp>
                <p:nvSpPr>
                  <p:cNvPr id="501" name="AutoShape 739"/>
                  <p:cNvSpPr>
                    <a:spLocks noChangeArrowheads="1"/>
                  </p:cNvSpPr>
                  <p:nvPr/>
                </p:nvSpPr>
                <p:spPr bwMode="auto">
                  <a:xfrm>
                    <a:off x="3879" y="2070"/>
                    <a:ext cx="77" cy="83"/>
                  </a:xfrm>
                  <a:prstGeom prst="cube">
                    <a:avLst>
                      <a:gd name="adj" fmla="val 24995"/>
                    </a:avLst>
                  </a:prstGeom>
                  <a:solidFill>
                    <a:srgbClr val="FFFF99"/>
                  </a:solidFill>
                  <a:ln w="12700">
                    <a:solidFill>
                      <a:schemeClr val="bg2"/>
                    </a:solidFill>
                    <a:miter lim="800000"/>
                    <a:headEnd/>
                    <a:tailEnd/>
                  </a:ln>
                </p:spPr>
                <p:txBody>
                  <a:bodyPr wrap="none" anchor="ctr"/>
                  <a:lstStyle/>
                  <a:p>
                    <a:endParaRPr lang="es-ES_tradnl"/>
                  </a:p>
                </p:txBody>
              </p:sp>
              <p:sp>
                <p:nvSpPr>
                  <p:cNvPr id="502" name="AutoShape 740"/>
                  <p:cNvSpPr>
                    <a:spLocks noChangeArrowheads="1"/>
                  </p:cNvSpPr>
                  <p:nvPr/>
                </p:nvSpPr>
                <p:spPr bwMode="auto">
                  <a:xfrm>
                    <a:off x="3949" y="2070"/>
                    <a:ext cx="77" cy="83"/>
                  </a:xfrm>
                  <a:prstGeom prst="cube">
                    <a:avLst>
                      <a:gd name="adj" fmla="val 24995"/>
                    </a:avLst>
                  </a:prstGeom>
                  <a:solidFill>
                    <a:srgbClr val="FFFF99"/>
                  </a:solidFill>
                  <a:ln w="12700">
                    <a:solidFill>
                      <a:schemeClr val="bg2"/>
                    </a:solidFill>
                    <a:miter lim="800000"/>
                    <a:headEnd/>
                    <a:tailEnd/>
                  </a:ln>
                </p:spPr>
                <p:txBody>
                  <a:bodyPr wrap="none" anchor="ctr"/>
                  <a:lstStyle/>
                  <a:p>
                    <a:endParaRPr lang="es-ES_tradnl"/>
                  </a:p>
                </p:txBody>
              </p:sp>
            </p:grpSp>
          </p:grpSp>
          <p:grpSp>
            <p:nvGrpSpPr>
              <p:cNvPr id="485" name="Group 741"/>
              <p:cNvGrpSpPr>
                <a:grpSpLocks/>
              </p:cNvGrpSpPr>
              <p:nvPr/>
            </p:nvGrpSpPr>
            <p:grpSpPr bwMode="auto">
              <a:xfrm>
                <a:off x="3719" y="2096"/>
                <a:ext cx="284" cy="84"/>
                <a:chOff x="3719" y="2096"/>
                <a:chExt cx="284" cy="84"/>
              </a:xfrm>
            </p:grpSpPr>
            <p:grpSp>
              <p:nvGrpSpPr>
                <p:cNvPr id="493" name="Group 742"/>
                <p:cNvGrpSpPr>
                  <a:grpSpLocks/>
                </p:cNvGrpSpPr>
                <p:nvPr/>
              </p:nvGrpSpPr>
              <p:grpSpPr bwMode="auto">
                <a:xfrm>
                  <a:off x="3719" y="2096"/>
                  <a:ext cx="147" cy="84"/>
                  <a:chOff x="3719" y="2096"/>
                  <a:chExt cx="147" cy="84"/>
                </a:xfrm>
              </p:grpSpPr>
              <p:sp>
                <p:nvSpPr>
                  <p:cNvPr id="497" name="AutoShape 743"/>
                  <p:cNvSpPr>
                    <a:spLocks noChangeArrowheads="1"/>
                  </p:cNvSpPr>
                  <p:nvPr/>
                </p:nvSpPr>
                <p:spPr bwMode="auto">
                  <a:xfrm>
                    <a:off x="3719" y="2096"/>
                    <a:ext cx="77" cy="84"/>
                  </a:xfrm>
                  <a:prstGeom prst="cube">
                    <a:avLst>
                      <a:gd name="adj" fmla="val 24995"/>
                    </a:avLst>
                  </a:prstGeom>
                  <a:solidFill>
                    <a:srgbClr val="FFFF99"/>
                  </a:solidFill>
                  <a:ln w="12700">
                    <a:solidFill>
                      <a:schemeClr val="bg2"/>
                    </a:solidFill>
                    <a:miter lim="800000"/>
                    <a:headEnd/>
                    <a:tailEnd/>
                  </a:ln>
                </p:spPr>
                <p:txBody>
                  <a:bodyPr wrap="none" anchor="ctr"/>
                  <a:lstStyle/>
                  <a:p>
                    <a:endParaRPr lang="es-ES_tradnl"/>
                  </a:p>
                </p:txBody>
              </p:sp>
              <p:sp>
                <p:nvSpPr>
                  <p:cNvPr id="498" name="AutoShape 744"/>
                  <p:cNvSpPr>
                    <a:spLocks noChangeArrowheads="1"/>
                  </p:cNvSpPr>
                  <p:nvPr/>
                </p:nvSpPr>
                <p:spPr bwMode="auto">
                  <a:xfrm>
                    <a:off x="3789" y="2096"/>
                    <a:ext cx="77" cy="84"/>
                  </a:xfrm>
                  <a:prstGeom prst="cube">
                    <a:avLst>
                      <a:gd name="adj" fmla="val 24995"/>
                    </a:avLst>
                  </a:prstGeom>
                  <a:solidFill>
                    <a:srgbClr val="FFFF99"/>
                  </a:solidFill>
                  <a:ln w="12700">
                    <a:solidFill>
                      <a:schemeClr val="bg2"/>
                    </a:solidFill>
                    <a:miter lim="800000"/>
                    <a:headEnd/>
                    <a:tailEnd/>
                  </a:ln>
                </p:spPr>
                <p:txBody>
                  <a:bodyPr wrap="none" anchor="ctr"/>
                  <a:lstStyle/>
                  <a:p>
                    <a:endParaRPr lang="es-ES_tradnl"/>
                  </a:p>
                </p:txBody>
              </p:sp>
            </p:grpSp>
            <p:grpSp>
              <p:nvGrpSpPr>
                <p:cNvPr id="494" name="Group 745"/>
                <p:cNvGrpSpPr>
                  <a:grpSpLocks/>
                </p:cNvGrpSpPr>
                <p:nvPr/>
              </p:nvGrpSpPr>
              <p:grpSpPr bwMode="auto">
                <a:xfrm>
                  <a:off x="3856" y="2096"/>
                  <a:ext cx="147" cy="84"/>
                  <a:chOff x="3856" y="2096"/>
                  <a:chExt cx="147" cy="84"/>
                </a:xfrm>
              </p:grpSpPr>
              <p:sp>
                <p:nvSpPr>
                  <p:cNvPr id="495" name="AutoShape 746"/>
                  <p:cNvSpPr>
                    <a:spLocks noChangeArrowheads="1"/>
                  </p:cNvSpPr>
                  <p:nvPr/>
                </p:nvSpPr>
                <p:spPr bwMode="auto">
                  <a:xfrm>
                    <a:off x="3856" y="2096"/>
                    <a:ext cx="77" cy="84"/>
                  </a:xfrm>
                  <a:prstGeom prst="cube">
                    <a:avLst>
                      <a:gd name="adj" fmla="val 24995"/>
                    </a:avLst>
                  </a:prstGeom>
                  <a:solidFill>
                    <a:srgbClr val="FFFF99"/>
                  </a:solidFill>
                  <a:ln w="12700">
                    <a:solidFill>
                      <a:schemeClr val="bg2"/>
                    </a:solidFill>
                    <a:miter lim="800000"/>
                    <a:headEnd/>
                    <a:tailEnd/>
                  </a:ln>
                </p:spPr>
                <p:txBody>
                  <a:bodyPr wrap="none" anchor="ctr"/>
                  <a:lstStyle/>
                  <a:p>
                    <a:endParaRPr lang="es-ES_tradnl"/>
                  </a:p>
                </p:txBody>
              </p:sp>
              <p:sp>
                <p:nvSpPr>
                  <p:cNvPr id="496" name="AutoShape 747"/>
                  <p:cNvSpPr>
                    <a:spLocks noChangeArrowheads="1"/>
                  </p:cNvSpPr>
                  <p:nvPr/>
                </p:nvSpPr>
                <p:spPr bwMode="auto">
                  <a:xfrm>
                    <a:off x="3925" y="2096"/>
                    <a:ext cx="78" cy="84"/>
                  </a:xfrm>
                  <a:prstGeom prst="cube">
                    <a:avLst>
                      <a:gd name="adj" fmla="val 24995"/>
                    </a:avLst>
                  </a:prstGeom>
                  <a:solidFill>
                    <a:srgbClr val="FFFF99"/>
                  </a:solidFill>
                  <a:ln w="12700">
                    <a:solidFill>
                      <a:schemeClr val="bg2"/>
                    </a:solidFill>
                    <a:miter lim="800000"/>
                    <a:headEnd/>
                    <a:tailEnd/>
                  </a:ln>
                </p:spPr>
                <p:txBody>
                  <a:bodyPr wrap="none" anchor="ctr"/>
                  <a:lstStyle/>
                  <a:p>
                    <a:endParaRPr lang="es-ES_tradnl"/>
                  </a:p>
                </p:txBody>
              </p:sp>
            </p:grpSp>
          </p:grpSp>
          <p:grpSp>
            <p:nvGrpSpPr>
              <p:cNvPr id="486" name="Group 748"/>
              <p:cNvGrpSpPr>
                <a:grpSpLocks/>
              </p:cNvGrpSpPr>
              <p:nvPr/>
            </p:nvGrpSpPr>
            <p:grpSpPr bwMode="auto">
              <a:xfrm>
                <a:off x="3696" y="2123"/>
                <a:ext cx="283" cy="83"/>
                <a:chOff x="3696" y="2123"/>
                <a:chExt cx="283" cy="83"/>
              </a:xfrm>
            </p:grpSpPr>
            <p:grpSp>
              <p:nvGrpSpPr>
                <p:cNvPr id="487" name="Group 749"/>
                <p:cNvGrpSpPr>
                  <a:grpSpLocks/>
                </p:cNvGrpSpPr>
                <p:nvPr/>
              </p:nvGrpSpPr>
              <p:grpSpPr bwMode="auto">
                <a:xfrm>
                  <a:off x="3696" y="2123"/>
                  <a:ext cx="146" cy="83"/>
                  <a:chOff x="3696" y="2123"/>
                  <a:chExt cx="146" cy="83"/>
                </a:xfrm>
              </p:grpSpPr>
              <p:sp>
                <p:nvSpPr>
                  <p:cNvPr id="491" name="AutoShape 750"/>
                  <p:cNvSpPr>
                    <a:spLocks noChangeArrowheads="1"/>
                  </p:cNvSpPr>
                  <p:nvPr/>
                </p:nvSpPr>
                <p:spPr bwMode="auto">
                  <a:xfrm>
                    <a:off x="3696" y="2123"/>
                    <a:ext cx="77" cy="83"/>
                  </a:xfrm>
                  <a:prstGeom prst="cube">
                    <a:avLst>
                      <a:gd name="adj" fmla="val 24995"/>
                    </a:avLst>
                  </a:prstGeom>
                  <a:solidFill>
                    <a:srgbClr val="FFFF99"/>
                  </a:solidFill>
                  <a:ln w="12700">
                    <a:solidFill>
                      <a:schemeClr val="bg2"/>
                    </a:solidFill>
                    <a:miter lim="800000"/>
                    <a:headEnd/>
                    <a:tailEnd/>
                  </a:ln>
                </p:spPr>
                <p:txBody>
                  <a:bodyPr wrap="none" anchor="ctr"/>
                  <a:lstStyle/>
                  <a:p>
                    <a:endParaRPr lang="es-ES_tradnl"/>
                  </a:p>
                </p:txBody>
              </p:sp>
              <p:sp>
                <p:nvSpPr>
                  <p:cNvPr id="492" name="AutoShape 751"/>
                  <p:cNvSpPr>
                    <a:spLocks noChangeArrowheads="1"/>
                  </p:cNvSpPr>
                  <p:nvPr/>
                </p:nvSpPr>
                <p:spPr bwMode="auto">
                  <a:xfrm>
                    <a:off x="3765" y="2123"/>
                    <a:ext cx="77" cy="83"/>
                  </a:xfrm>
                  <a:prstGeom prst="cube">
                    <a:avLst>
                      <a:gd name="adj" fmla="val 24995"/>
                    </a:avLst>
                  </a:prstGeom>
                  <a:solidFill>
                    <a:srgbClr val="FFFF99"/>
                  </a:solidFill>
                  <a:ln w="12700">
                    <a:solidFill>
                      <a:schemeClr val="bg2"/>
                    </a:solidFill>
                    <a:miter lim="800000"/>
                    <a:headEnd/>
                    <a:tailEnd/>
                  </a:ln>
                </p:spPr>
                <p:txBody>
                  <a:bodyPr wrap="none" anchor="ctr"/>
                  <a:lstStyle/>
                  <a:p>
                    <a:endParaRPr lang="es-ES_tradnl"/>
                  </a:p>
                </p:txBody>
              </p:sp>
            </p:grpSp>
            <p:grpSp>
              <p:nvGrpSpPr>
                <p:cNvPr id="488" name="Group 752"/>
                <p:cNvGrpSpPr>
                  <a:grpSpLocks/>
                </p:cNvGrpSpPr>
                <p:nvPr/>
              </p:nvGrpSpPr>
              <p:grpSpPr bwMode="auto">
                <a:xfrm>
                  <a:off x="3833" y="2123"/>
                  <a:ext cx="146" cy="83"/>
                  <a:chOff x="3833" y="2123"/>
                  <a:chExt cx="146" cy="83"/>
                </a:xfrm>
              </p:grpSpPr>
              <p:sp>
                <p:nvSpPr>
                  <p:cNvPr id="489" name="AutoShape 753"/>
                  <p:cNvSpPr>
                    <a:spLocks noChangeArrowheads="1"/>
                  </p:cNvSpPr>
                  <p:nvPr/>
                </p:nvSpPr>
                <p:spPr bwMode="auto">
                  <a:xfrm>
                    <a:off x="3833" y="2123"/>
                    <a:ext cx="77" cy="83"/>
                  </a:xfrm>
                  <a:prstGeom prst="cube">
                    <a:avLst>
                      <a:gd name="adj" fmla="val 24995"/>
                    </a:avLst>
                  </a:prstGeom>
                  <a:solidFill>
                    <a:srgbClr val="FFFF99"/>
                  </a:solidFill>
                  <a:ln w="12700">
                    <a:solidFill>
                      <a:schemeClr val="bg2"/>
                    </a:solidFill>
                    <a:miter lim="800000"/>
                    <a:headEnd/>
                    <a:tailEnd/>
                  </a:ln>
                </p:spPr>
                <p:txBody>
                  <a:bodyPr wrap="none" anchor="ctr"/>
                  <a:lstStyle/>
                  <a:p>
                    <a:endParaRPr lang="es-ES_tradnl"/>
                  </a:p>
                </p:txBody>
              </p:sp>
              <p:sp>
                <p:nvSpPr>
                  <p:cNvPr id="490" name="AutoShape 754"/>
                  <p:cNvSpPr>
                    <a:spLocks noChangeArrowheads="1"/>
                  </p:cNvSpPr>
                  <p:nvPr/>
                </p:nvSpPr>
                <p:spPr bwMode="auto">
                  <a:xfrm>
                    <a:off x="3902" y="2123"/>
                    <a:ext cx="77" cy="83"/>
                  </a:xfrm>
                  <a:prstGeom prst="cube">
                    <a:avLst>
                      <a:gd name="adj" fmla="val 24995"/>
                    </a:avLst>
                  </a:prstGeom>
                  <a:solidFill>
                    <a:srgbClr val="FFFF99"/>
                  </a:solidFill>
                  <a:ln w="12700">
                    <a:solidFill>
                      <a:schemeClr val="bg2"/>
                    </a:solidFill>
                    <a:miter lim="800000"/>
                    <a:headEnd/>
                    <a:tailEnd/>
                  </a:ln>
                </p:spPr>
                <p:txBody>
                  <a:bodyPr wrap="none" anchor="ctr"/>
                  <a:lstStyle/>
                  <a:p>
                    <a:endParaRPr lang="es-ES_tradnl"/>
                  </a:p>
                </p:txBody>
              </p:sp>
            </p:grpSp>
          </p:grpSp>
        </p:grpSp>
        <p:grpSp>
          <p:nvGrpSpPr>
            <p:cNvPr id="396" name="Group 755"/>
            <p:cNvGrpSpPr>
              <a:grpSpLocks/>
            </p:cNvGrpSpPr>
            <p:nvPr/>
          </p:nvGrpSpPr>
          <p:grpSpPr bwMode="auto">
            <a:xfrm>
              <a:off x="3696" y="1973"/>
              <a:ext cx="353" cy="162"/>
              <a:chOff x="3696" y="1973"/>
              <a:chExt cx="353" cy="162"/>
            </a:xfrm>
          </p:grpSpPr>
          <p:grpSp>
            <p:nvGrpSpPr>
              <p:cNvPr id="455" name="Group 756"/>
              <p:cNvGrpSpPr>
                <a:grpSpLocks/>
              </p:cNvGrpSpPr>
              <p:nvPr/>
            </p:nvGrpSpPr>
            <p:grpSpPr bwMode="auto">
              <a:xfrm>
                <a:off x="3766" y="1973"/>
                <a:ext cx="283" cy="84"/>
                <a:chOff x="3766" y="1973"/>
                <a:chExt cx="283" cy="84"/>
              </a:xfrm>
            </p:grpSpPr>
            <p:grpSp>
              <p:nvGrpSpPr>
                <p:cNvPr id="477" name="Group 757"/>
                <p:cNvGrpSpPr>
                  <a:grpSpLocks/>
                </p:cNvGrpSpPr>
                <p:nvPr/>
              </p:nvGrpSpPr>
              <p:grpSpPr bwMode="auto">
                <a:xfrm>
                  <a:off x="3766" y="1973"/>
                  <a:ext cx="146" cy="84"/>
                  <a:chOff x="3766" y="1973"/>
                  <a:chExt cx="146" cy="84"/>
                </a:xfrm>
              </p:grpSpPr>
              <p:sp>
                <p:nvSpPr>
                  <p:cNvPr id="481" name="AutoShape 758"/>
                  <p:cNvSpPr>
                    <a:spLocks noChangeArrowheads="1"/>
                  </p:cNvSpPr>
                  <p:nvPr/>
                </p:nvSpPr>
                <p:spPr bwMode="auto">
                  <a:xfrm>
                    <a:off x="3766" y="1973"/>
                    <a:ext cx="77" cy="84"/>
                  </a:xfrm>
                  <a:prstGeom prst="cube">
                    <a:avLst>
                      <a:gd name="adj" fmla="val 24995"/>
                    </a:avLst>
                  </a:prstGeom>
                  <a:solidFill>
                    <a:srgbClr val="FFFF99"/>
                  </a:solidFill>
                  <a:ln w="12700">
                    <a:solidFill>
                      <a:schemeClr val="bg2"/>
                    </a:solidFill>
                    <a:miter lim="800000"/>
                    <a:headEnd/>
                    <a:tailEnd/>
                  </a:ln>
                </p:spPr>
                <p:txBody>
                  <a:bodyPr wrap="none" anchor="ctr"/>
                  <a:lstStyle/>
                  <a:p>
                    <a:endParaRPr lang="es-ES_tradnl"/>
                  </a:p>
                </p:txBody>
              </p:sp>
              <p:sp>
                <p:nvSpPr>
                  <p:cNvPr id="482" name="AutoShape 759"/>
                  <p:cNvSpPr>
                    <a:spLocks noChangeArrowheads="1"/>
                  </p:cNvSpPr>
                  <p:nvPr/>
                </p:nvSpPr>
                <p:spPr bwMode="auto">
                  <a:xfrm>
                    <a:off x="3835" y="1973"/>
                    <a:ext cx="77" cy="84"/>
                  </a:xfrm>
                  <a:prstGeom prst="cube">
                    <a:avLst>
                      <a:gd name="adj" fmla="val 24995"/>
                    </a:avLst>
                  </a:prstGeom>
                  <a:solidFill>
                    <a:srgbClr val="FFFF99"/>
                  </a:solidFill>
                  <a:ln w="12700">
                    <a:solidFill>
                      <a:schemeClr val="bg2"/>
                    </a:solidFill>
                    <a:miter lim="800000"/>
                    <a:headEnd/>
                    <a:tailEnd/>
                  </a:ln>
                </p:spPr>
                <p:txBody>
                  <a:bodyPr wrap="none" anchor="ctr"/>
                  <a:lstStyle/>
                  <a:p>
                    <a:endParaRPr lang="es-ES_tradnl"/>
                  </a:p>
                </p:txBody>
              </p:sp>
            </p:grpSp>
            <p:grpSp>
              <p:nvGrpSpPr>
                <p:cNvPr id="478" name="Group 760"/>
                <p:cNvGrpSpPr>
                  <a:grpSpLocks/>
                </p:cNvGrpSpPr>
                <p:nvPr/>
              </p:nvGrpSpPr>
              <p:grpSpPr bwMode="auto">
                <a:xfrm>
                  <a:off x="3903" y="1973"/>
                  <a:ext cx="146" cy="84"/>
                  <a:chOff x="3903" y="1973"/>
                  <a:chExt cx="146" cy="84"/>
                </a:xfrm>
              </p:grpSpPr>
              <p:sp>
                <p:nvSpPr>
                  <p:cNvPr id="479" name="AutoShape 761"/>
                  <p:cNvSpPr>
                    <a:spLocks noChangeArrowheads="1"/>
                  </p:cNvSpPr>
                  <p:nvPr/>
                </p:nvSpPr>
                <p:spPr bwMode="auto">
                  <a:xfrm>
                    <a:off x="3903" y="1973"/>
                    <a:ext cx="77" cy="84"/>
                  </a:xfrm>
                  <a:prstGeom prst="cube">
                    <a:avLst>
                      <a:gd name="adj" fmla="val 24995"/>
                    </a:avLst>
                  </a:prstGeom>
                  <a:solidFill>
                    <a:srgbClr val="FFFF99"/>
                  </a:solidFill>
                  <a:ln w="12700">
                    <a:solidFill>
                      <a:schemeClr val="bg2"/>
                    </a:solidFill>
                    <a:miter lim="800000"/>
                    <a:headEnd/>
                    <a:tailEnd/>
                  </a:ln>
                </p:spPr>
                <p:txBody>
                  <a:bodyPr wrap="none" anchor="ctr"/>
                  <a:lstStyle/>
                  <a:p>
                    <a:endParaRPr lang="es-ES_tradnl"/>
                  </a:p>
                </p:txBody>
              </p:sp>
              <p:sp>
                <p:nvSpPr>
                  <p:cNvPr id="480" name="AutoShape 762"/>
                  <p:cNvSpPr>
                    <a:spLocks noChangeArrowheads="1"/>
                  </p:cNvSpPr>
                  <p:nvPr/>
                </p:nvSpPr>
                <p:spPr bwMode="auto">
                  <a:xfrm>
                    <a:off x="3972" y="1973"/>
                    <a:ext cx="77" cy="84"/>
                  </a:xfrm>
                  <a:prstGeom prst="cube">
                    <a:avLst>
                      <a:gd name="adj" fmla="val 24995"/>
                    </a:avLst>
                  </a:prstGeom>
                  <a:solidFill>
                    <a:srgbClr val="FFFF99"/>
                  </a:solidFill>
                  <a:ln w="12700">
                    <a:solidFill>
                      <a:schemeClr val="bg2"/>
                    </a:solidFill>
                    <a:miter lim="800000"/>
                    <a:headEnd/>
                    <a:tailEnd/>
                  </a:ln>
                </p:spPr>
                <p:txBody>
                  <a:bodyPr wrap="none" anchor="ctr"/>
                  <a:lstStyle/>
                  <a:p>
                    <a:endParaRPr lang="es-ES_tradnl"/>
                  </a:p>
                </p:txBody>
              </p:sp>
            </p:grpSp>
          </p:grpSp>
          <p:grpSp>
            <p:nvGrpSpPr>
              <p:cNvPr id="456" name="Group 763"/>
              <p:cNvGrpSpPr>
                <a:grpSpLocks/>
              </p:cNvGrpSpPr>
              <p:nvPr/>
            </p:nvGrpSpPr>
            <p:grpSpPr bwMode="auto">
              <a:xfrm>
                <a:off x="3742" y="2000"/>
                <a:ext cx="284" cy="83"/>
                <a:chOff x="3742" y="2000"/>
                <a:chExt cx="284" cy="83"/>
              </a:xfrm>
            </p:grpSpPr>
            <p:grpSp>
              <p:nvGrpSpPr>
                <p:cNvPr id="471" name="Group 764"/>
                <p:cNvGrpSpPr>
                  <a:grpSpLocks/>
                </p:cNvGrpSpPr>
                <p:nvPr/>
              </p:nvGrpSpPr>
              <p:grpSpPr bwMode="auto">
                <a:xfrm>
                  <a:off x="3742" y="2000"/>
                  <a:ext cx="147" cy="83"/>
                  <a:chOff x="3742" y="2000"/>
                  <a:chExt cx="147" cy="83"/>
                </a:xfrm>
              </p:grpSpPr>
              <p:sp>
                <p:nvSpPr>
                  <p:cNvPr id="475" name="AutoShape 765"/>
                  <p:cNvSpPr>
                    <a:spLocks noChangeArrowheads="1"/>
                  </p:cNvSpPr>
                  <p:nvPr/>
                </p:nvSpPr>
                <p:spPr bwMode="auto">
                  <a:xfrm>
                    <a:off x="3742" y="2000"/>
                    <a:ext cx="78" cy="83"/>
                  </a:xfrm>
                  <a:prstGeom prst="cube">
                    <a:avLst>
                      <a:gd name="adj" fmla="val 24995"/>
                    </a:avLst>
                  </a:prstGeom>
                  <a:solidFill>
                    <a:srgbClr val="FFFF99"/>
                  </a:solidFill>
                  <a:ln w="12700">
                    <a:solidFill>
                      <a:schemeClr val="bg2"/>
                    </a:solidFill>
                    <a:miter lim="800000"/>
                    <a:headEnd/>
                    <a:tailEnd/>
                  </a:ln>
                </p:spPr>
                <p:txBody>
                  <a:bodyPr wrap="none" anchor="ctr"/>
                  <a:lstStyle/>
                  <a:p>
                    <a:endParaRPr lang="es-ES_tradnl"/>
                  </a:p>
                </p:txBody>
              </p:sp>
              <p:sp>
                <p:nvSpPr>
                  <p:cNvPr id="476" name="AutoShape 766"/>
                  <p:cNvSpPr>
                    <a:spLocks noChangeArrowheads="1"/>
                  </p:cNvSpPr>
                  <p:nvPr/>
                </p:nvSpPr>
                <p:spPr bwMode="auto">
                  <a:xfrm>
                    <a:off x="3812" y="2000"/>
                    <a:ext cx="77" cy="83"/>
                  </a:xfrm>
                  <a:prstGeom prst="cube">
                    <a:avLst>
                      <a:gd name="adj" fmla="val 24995"/>
                    </a:avLst>
                  </a:prstGeom>
                  <a:solidFill>
                    <a:srgbClr val="FFFF99"/>
                  </a:solidFill>
                  <a:ln w="12700">
                    <a:solidFill>
                      <a:schemeClr val="bg2"/>
                    </a:solidFill>
                    <a:miter lim="800000"/>
                    <a:headEnd/>
                    <a:tailEnd/>
                  </a:ln>
                </p:spPr>
                <p:txBody>
                  <a:bodyPr wrap="none" anchor="ctr"/>
                  <a:lstStyle/>
                  <a:p>
                    <a:endParaRPr lang="es-ES_tradnl"/>
                  </a:p>
                </p:txBody>
              </p:sp>
            </p:grpSp>
            <p:grpSp>
              <p:nvGrpSpPr>
                <p:cNvPr id="472" name="Group 767"/>
                <p:cNvGrpSpPr>
                  <a:grpSpLocks/>
                </p:cNvGrpSpPr>
                <p:nvPr/>
              </p:nvGrpSpPr>
              <p:grpSpPr bwMode="auto">
                <a:xfrm>
                  <a:off x="3879" y="2000"/>
                  <a:ext cx="147" cy="83"/>
                  <a:chOff x="3879" y="2000"/>
                  <a:chExt cx="147" cy="83"/>
                </a:xfrm>
              </p:grpSpPr>
              <p:sp>
                <p:nvSpPr>
                  <p:cNvPr id="473" name="AutoShape 768"/>
                  <p:cNvSpPr>
                    <a:spLocks noChangeArrowheads="1"/>
                  </p:cNvSpPr>
                  <p:nvPr/>
                </p:nvSpPr>
                <p:spPr bwMode="auto">
                  <a:xfrm>
                    <a:off x="3879" y="2000"/>
                    <a:ext cx="77" cy="83"/>
                  </a:xfrm>
                  <a:prstGeom prst="cube">
                    <a:avLst>
                      <a:gd name="adj" fmla="val 24995"/>
                    </a:avLst>
                  </a:prstGeom>
                  <a:solidFill>
                    <a:srgbClr val="FFFF99"/>
                  </a:solidFill>
                  <a:ln w="12700">
                    <a:solidFill>
                      <a:schemeClr val="bg2"/>
                    </a:solidFill>
                    <a:miter lim="800000"/>
                    <a:headEnd/>
                    <a:tailEnd/>
                  </a:ln>
                </p:spPr>
                <p:txBody>
                  <a:bodyPr wrap="none" anchor="ctr"/>
                  <a:lstStyle/>
                  <a:p>
                    <a:endParaRPr lang="es-ES_tradnl"/>
                  </a:p>
                </p:txBody>
              </p:sp>
              <p:sp>
                <p:nvSpPr>
                  <p:cNvPr id="474" name="AutoShape 769"/>
                  <p:cNvSpPr>
                    <a:spLocks noChangeArrowheads="1"/>
                  </p:cNvSpPr>
                  <p:nvPr/>
                </p:nvSpPr>
                <p:spPr bwMode="auto">
                  <a:xfrm>
                    <a:off x="3949" y="2000"/>
                    <a:ext cx="77" cy="83"/>
                  </a:xfrm>
                  <a:prstGeom prst="cube">
                    <a:avLst>
                      <a:gd name="adj" fmla="val 24995"/>
                    </a:avLst>
                  </a:prstGeom>
                  <a:solidFill>
                    <a:srgbClr val="FFFF99"/>
                  </a:solidFill>
                  <a:ln w="12700">
                    <a:solidFill>
                      <a:schemeClr val="bg2"/>
                    </a:solidFill>
                    <a:miter lim="800000"/>
                    <a:headEnd/>
                    <a:tailEnd/>
                  </a:ln>
                </p:spPr>
                <p:txBody>
                  <a:bodyPr wrap="none" anchor="ctr"/>
                  <a:lstStyle/>
                  <a:p>
                    <a:endParaRPr lang="es-ES_tradnl"/>
                  </a:p>
                </p:txBody>
              </p:sp>
            </p:grpSp>
          </p:grpSp>
          <p:grpSp>
            <p:nvGrpSpPr>
              <p:cNvPr id="457" name="Group 770"/>
              <p:cNvGrpSpPr>
                <a:grpSpLocks/>
              </p:cNvGrpSpPr>
              <p:nvPr/>
            </p:nvGrpSpPr>
            <p:grpSpPr bwMode="auto">
              <a:xfrm>
                <a:off x="3719" y="2026"/>
                <a:ext cx="284" cy="83"/>
                <a:chOff x="3719" y="2026"/>
                <a:chExt cx="284" cy="83"/>
              </a:xfrm>
            </p:grpSpPr>
            <p:grpSp>
              <p:nvGrpSpPr>
                <p:cNvPr id="465" name="Group 771"/>
                <p:cNvGrpSpPr>
                  <a:grpSpLocks/>
                </p:cNvGrpSpPr>
                <p:nvPr/>
              </p:nvGrpSpPr>
              <p:grpSpPr bwMode="auto">
                <a:xfrm>
                  <a:off x="3719" y="2026"/>
                  <a:ext cx="147" cy="83"/>
                  <a:chOff x="3719" y="2026"/>
                  <a:chExt cx="147" cy="83"/>
                </a:xfrm>
              </p:grpSpPr>
              <p:sp>
                <p:nvSpPr>
                  <p:cNvPr id="469" name="AutoShape 772"/>
                  <p:cNvSpPr>
                    <a:spLocks noChangeArrowheads="1"/>
                  </p:cNvSpPr>
                  <p:nvPr/>
                </p:nvSpPr>
                <p:spPr bwMode="auto">
                  <a:xfrm>
                    <a:off x="3719" y="2026"/>
                    <a:ext cx="77" cy="83"/>
                  </a:xfrm>
                  <a:prstGeom prst="cube">
                    <a:avLst>
                      <a:gd name="adj" fmla="val 24995"/>
                    </a:avLst>
                  </a:prstGeom>
                  <a:solidFill>
                    <a:srgbClr val="FFFF99"/>
                  </a:solidFill>
                  <a:ln w="12700">
                    <a:solidFill>
                      <a:schemeClr val="bg2"/>
                    </a:solidFill>
                    <a:miter lim="800000"/>
                    <a:headEnd/>
                    <a:tailEnd/>
                  </a:ln>
                </p:spPr>
                <p:txBody>
                  <a:bodyPr wrap="none" anchor="ctr"/>
                  <a:lstStyle/>
                  <a:p>
                    <a:endParaRPr lang="es-ES_tradnl"/>
                  </a:p>
                </p:txBody>
              </p:sp>
              <p:sp>
                <p:nvSpPr>
                  <p:cNvPr id="470" name="AutoShape 773"/>
                  <p:cNvSpPr>
                    <a:spLocks noChangeArrowheads="1"/>
                  </p:cNvSpPr>
                  <p:nvPr/>
                </p:nvSpPr>
                <p:spPr bwMode="auto">
                  <a:xfrm>
                    <a:off x="3789" y="2026"/>
                    <a:ext cx="77" cy="83"/>
                  </a:xfrm>
                  <a:prstGeom prst="cube">
                    <a:avLst>
                      <a:gd name="adj" fmla="val 24995"/>
                    </a:avLst>
                  </a:prstGeom>
                  <a:solidFill>
                    <a:srgbClr val="FFFF99"/>
                  </a:solidFill>
                  <a:ln w="12700">
                    <a:solidFill>
                      <a:schemeClr val="bg2"/>
                    </a:solidFill>
                    <a:miter lim="800000"/>
                    <a:headEnd/>
                    <a:tailEnd/>
                  </a:ln>
                </p:spPr>
                <p:txBody>
                  <a:bodyPr wrap="none" anchor="ctr"/>
                  <a:lstStyle/>
                  <a:p>
                    <a:endParaRPr lang="es-ES_tradnl"/>
                  </a:p>
                </p:txBody>
              </p:sp>
            </p:grpSp>
            <p:grpSp>
              <p:nvGrpSpPr>
                <p:cNvPr id="466" name="Group 774"/>
                <p:cNvGrpSpPr>
                  <a:grpSpLocks/>
                </p:cNvGrpSpPr>
                <p:nvPr/>
              </p:nvGrpSpPr>
              <p:grpSpPr bwMode="auto">
                <a:xfrm>
                  <a:off x="3856" y="2026"/>
                  <a:ext cx="147" cy="83"/>
                  <a:chOff x="3856" y="2026"/>
                  <a:chExt cx="147" cy="83"/>
                </a:xfrm>
              </p:grpSpPr>
              <p:sp>
                <p:nvSpPr>
                  <p:cNvPr id="467" name="AutoShape 775"/>
                  <p:cNvSpPr>
                    <a:spLocks noChangeArrowheads="1"/>
                  </p:cNvSpPr>
                  <p:nvPr/>
                </p:nvSpPr>
                <p:spPr bwMode="auto">
                  <a:xfrm>
                    <a:off x="3856" y="2026"/>
                    <a:ext cx="77" cy="83"/>
                  </a:xfrm>
                  <a:prstGeom prst="cube">
                    <a:avLst>
                      <a:gd name="adj" fmla="val 24995"/>
                    </a:avLst>
                  </a:prstGeom>
                  <a:solidFill>
                    <a:srgbClr val="FFFF99"/>
                  </a:solidFill>
                  <a:ln w="12700">
                    <a:solidFill>
                      <a:schemeClr val="bg2"/>
                    </a:solidFill>
                    <a:miter lim="800000"/>
                    <a:headEnd/>
                    <a:tailEnd/>
                  </a:ln>
                </p:spPr>
                <p:txBody>
                  <a:bodyPr wrap="none" anchor="ctr"/>
                  <a:lstStyle/>
                  <a:p>
                    <a:endParaRPr lang="es-ES_tradnl"/>
                  </a:p>
                </p:txBody>
              </p:sp>
              <p:sp>
                <p:nvSpPr>
                  <p:cNvPr id="468" name="AutoShape 776"/>
                  <p:cNvSpPr>
                    <a:spLocks noChangeArrowheads="1"/>
                  </p:cNvSpPr>
                  <p:nvPr/>
                </p:nvSpPr>
                <p:spPr bwMode="auto">
                  <a:xfrm>
                    <a:off x="3925" y="2026"/>
                    <a:ext cx="78" cy="83"/>
                  </a:xfrm>
                  <a:prstGeom prst="cube">
                    <a:avLst>
                      <a:gd name="adj" fmla="val 24995"/>
                    </a:avLst>
                  </a:prstGeom>
                  <a:solidFill>
                    <a:srgbClr val="FFFF99"/>
                  </a:solidFill>
                  <a:ln w="12700">
                    <a:solidFill>
                      <a:schemeClr val="bg2"/>
                    </a:solidFill>
                    <a:miter lim="800000"/>
                    <a:headEnd/>
                    <a:tailEnd/>
                  </a:ln>
                </p:spPr>
                <p:txBody>
                  <a:bodyPr wrap="none" anchor="ctr"/>
                  <a:lstStyle/>
                  <a:p>
                    <a:endParaRPr lang="es-ES_tradnl"/>
                  </a:p>
                </p:txBody>
              </p:sp>
            </p:grpSp>
          </p:grpSp>
          <p:grpSp>
            <p:nvGrpSpPr>
              <p:cNvPr id="458" name="Group 777"/>
              <p:cNvGrpSpPr>
                <a:grpSpLocks/>
              </p:cNvGrpSpPr>
              <p:nvPr/>
            </p:nvGrpSpPr>
            <p:grpSpPr bwMode="auto">
              <a:xfrm>
                <a:off x="3696" y="2052"/>
                <a:ext cx="283" cy="83"/>
                <a:chOff x="3696" y="2052"/>
                <a:chExt cx="283" cy="83"/>
              </a:xfrm>
            </p:grpSpPr>
            <p:grpSp>
              <p:nvGrpSpPr>
                <p:cNvPr id="459" name="Group 778"/>
                <p:cNvGrpSpPr>
                  <a:grpSpLocks/>
                </p:cNvGrpSpPr>
                <p:nvPr/>
              </p:nvGrpSpPr>
              <p:grpSpPr bwMode="auto">
                <a:xfrm>
                  <a:off x="3696" y="2052"/>
                  <a:ext cx="146" cy="83"/>
                  <a:chOff x="3696" y="2052"/>
                  <a:chExt cx="146" cy="83"/>
                </a:xfrm>
              </p:grpSpPr>
              <p:sp>
                <p:nvSpPr>
                  <p:cNvPr id="463" name="AutoShape 779"/>
                  <p:cNvSpPr>
                    <a:spLocks noChangeArrowheads="1"/>
                  </p:cNvSpPr>
                  <p:nvPr/>
                </p:nvSpPr>
                <p:spPr bwMode="auto">
                  <a:xfrm>
                    <a:off x="3696" y="2052"/>
                    <a:ext cx="77" cy="83"/>
                  </a:xfrm>
                  <a:prstGeom prst="cube">
                    <a:avLst>
                      <a:gd name="adj" fmla="val 24995"/>
                    </a:avLst>
                  </a:prstGeom>
                  <a:solidFill>
                    <a:srgbClr val="FFFF99"/>
                  </a:solidFill>
                  <a:ln w="12700">
                    <a:solidFill>
                      <a:schemeClr val="bg2"/>
                    </a:solidFill>
                    <a:miter lim="800000"/>
                    <a:headEnd/>
                    <a:tailEnd/>
                  </a:ln>
                </p:spPr>
                <p:txBody>
                  <a:bodyPr wrap="none" anchor="ctr"/>
                  <a:lstStyle/>
                  <a:p>
                    <a:endParaRPr lang="es-ES_tradnl"/>
                  </a:p>
                </p:txBody>
              </p:sp>
              <p:sp>
                <p:nvSpPr>
                  <p:cNvPr id="464" name="AutoShape 780"/>
                  <p:cNvSpPr>
                    <a:spLocks noChangeArrowheads="1"/>
                  </p:cNvSpPr>
                  <p:nvPr/>
                </p:nvSpPr>
                <p:spPr bwMode="auto">
                  <a:xfrm>
                    <a:off x="3765" y="2052"/>
                    <a:ext cx="77" cy="83"/>
                  </a:xfrm>
                  <a:prstGeom prst="cube">
                    <a:avLst>
                      <a:gd name="adj" fmla="val 24995"/>
                    </a:avLst>
                  </a:prstGeom>
                  <a:solidFill>
                    <a:srgbClr val="FFFF99"/>
                  </a:solidFill>
                  <a:ln w="12700">
                    <a:solidFill>
                      <a:schemeClr val="bg2"/>
                    </a:solidFill>
                    <a:miter lim="800000"/>
                    <a:headEnd/>
                    <a:tailEnd/>
                  </a:ln>
                </p:spPr>
                <p:txBody>
                  <a:bodyPr wrap="none" anchor="ctr"/>
                  <a:lstStyle/>
                  <a:p>
                    <a:endParaRPr lang="es-ES_tradnl"/>
                  </a:p>
                </p:txBody>
              </p:sp>
            </p:grpSp>
            <p:grpSp>
              <p:nvGrpSpPr>
                <p:cNvPr id="460" name="Group 781"/>
                <p:cNvGrpSpPr>
                  <a:grpSpLocks/>
                </p:cNvGrpSpPr>
                <p:nvPr/>
              </p:nvGrpSpPr>
              <p:grpSpPr bwMode="auto">
                <a:xfrm>
                  <a:off x="3833" y="2052"/>
                  <a:ext cx="146" cy="83"/>
                  <a:chOff x="3833" y="2052"/>
                  <a:chExt cx="146" cy="83"/>
                </a:xfrm>
              </p:grpSpPr>
              <p:sp>
                <p:nvSpPr>
                  <p:cNvPr id="461" name="AutoShape 782"/>
                  <p:cNvSpPr>
                    <a:spLocks noChangeArrowheads="1"/>
                  </p:cNvSpPr>
                  <p:nvPr/>
                </p:nvSpPr>
                <p:spPr bwMode="auto">
                  <a:xfrm>
                    <a:off x="3833" y="2052"/>
                    <a:ext cx="77" cy="83"/>
                  </a:xfrm>
                  <a:prstGeom prst="cube">
                    <a:avLst>
                      <a:gd name="adj" fmla="val 24995"/>
                    </a:avLst>
                  </a:prstGeom>
                  <a:solidFill>
                    <a:srgbClr val="FFFF99"/>
                  </a:solidFill>
                  <a:ln w="12700">
                    <a:solidFill>
                      <a:schemeClr val="bg2"/>
                    </a:solidFill>
                    <a:miter lim="800000"/>
                    <a:headEnd/>
                    <a:tailEnd/>
                  </a:ln>
                </p:spPr>
                <p:txBody>
                  <a:bodyPr wrap="none" anchor="ctr"/>
                  <a:lstStyle/>
                  <a:p>
                    <a:endParaRPr lang="es-ES_tradnl"/>
                  </a:p>
                </p:txBody>
              </p:sp>
              <p:sp>
                <p:nvSpPr>
                  <p:cNvPr id="462" name="AutoShape 783"/>
                  <p:cNvSpPr>
                    <a:spLocks noChangeArrowheads="1"/>
                  </p:cNvSpPr>
                  <p:nvPr/>
                </p:nvSpPr>
                <p:spPr bwMode="auto">
                  <a:xfrm>
                    <a:off x="3902" y="2052"/>
                    <a:ext cx="77" cy="83"/>
                  </a:xfrm>
                  <a:prstGeom prst="cube">
                    <a:avLst>
                      <a:gd name="adj" fmla="val 24995"/>
                    </a:avLst>
                  </a:prstGeom>
                  <a:solidFill>
                    <a:srgbClr val="FFFF99"/>
                  </a:solidFill>
                  <a:ln w="12700">
                    <a:solidFill>
                      <a:schemeClr val="bg2"/>
                    </a:solidFill>
                    <a:miter lim="800000"/>
                    <a:headEnd/>
                    <a:tailEnd/>
                  </a:ln>
                </p:spPr>
                <p:txBody>
                  <a:bodyPr wrap="none" anchor="ctr"/>
                  <a:lstStyle/>
                  <a:p>
                    <a:endParaRPr lang="es-ES_tradnl"/>
                  </a:p>
                </p:txBody>
              </p:sp>
            </p:grpSp>
          </p:grpSp>
        </p:grpSp>
        <p:grpSp>
          <p:nvGrpSpPr>
            <p:cNvPr id="397" name="Group 784"/>
            <p:cNvGrpSpPr>
              <a:grpSpLocks/>
            </p:cNvGrpSpPr>
            <p:nvPr/>
          </p:nvGrpSpPr>
          <p:grpSpPr bwMode="auto">
            <a:xfrm>
              <a:off x="3696" y="1901"/>
              <a:ext cx="353" cy="162"/>
              <a:chOff x="3696" y="1901"/>
              <a:chExt cx="353" cy="162"/>
            </a:xfrm>
          </p:grpSpPr>
          <p:grpSp>
            <p:nvGrpSpPr>
              <p:cNvPr id="427" name="Group 785"/>
              <p:cNvGrpSpPr>
                <a:grpSpLocks/>
              </p:cNvGrpSpPr>
              <p:nvPr/>
            </p:nvGrpSpPr>
            <p:grpSpPr bwMode="auto">
              <a:xfrm>
                <a:off x="3766" y="1901"/>
                <a:ext cx="283" cy="83"/>
                <a:chOff x="3766" y="1901"/>
                <a:chExt cx="283" cy="83"/>
              </a:xfrm>
            </p:grpSpPr>
            <p:grpSp>
              <p:nvGrpSpPr>
                <p:cNvPr id="449" name="Group 786"/>
                <p:cNvGrpSpPr>
                  <a:grpSpLocks/>
                </p:cNvGrpSpPr>
                <p:nvPr/>
              </p:nvGrpSpPr>
              <p:grpSpPr bwMode="auto">
                <a:xfrm>
                  <a:off x="3766" y="1901"/>
                  <a:ext cx="146" cy="83"/>
                  <a:chOff x="3766" y="1901"/>
                  <a:chExt cx="146" cy="83"/>
                </a:xfrm>
              </p:grpSpPr>
              <p:sp>
                <p:nvSpPr>
                  <p:cNvPr id="453" name="AutoShape 787"/>
                  <p:cNvSpPr>
                    <a:spLocks noChangeArrowheads="1"/>
                  </p:cNvSpPr>
                  <p:nvPr/>
                </p:nvSpPr>
                <p:spPr bwMode="auto">
                  <a:xfrm>
                    <a:off x="3766" y="1901"/>
                    <a:ext cx="77" cy="83"/>
                  </a:xfrm>
                  <a:prstGeom prst="cube">
                    <a:avLst>
                      <a:gd name="adj" fmla="val 24995"/>
                    </a:avLst>
                  </a:prstGeom>
                  <a:solidFill>
                    <a:srgbClr val="FFFF99"/>
                  </a:solidFill>
                  <a:ln w="12700">
                    <a:solidFill>
                      <a:schemeClr val="bg2"/>
                    </a:solidFill>
                    <a:miter lim="800000"/>
                    <a:headEnd/>
                    <a:tailEnd/>
                  </a:ln>
                </p:spPr>
                <p:txBody>
                  <a:bodyPr wrap="none" anchor="ctr"/>
                  <a:lstStyle/>
                  <a:p>
                    <a:endParaRPr lang="es-ES_tradnl"/>
                  </a:p>
                </p:txBody>
              </p:sp>
              <p:sp>
                <p:nvSpPr>
                  <p:cNvPr id="454" name="AutoShape 788"/>
                  <p:cNvSpPr>
                    <a:spLocks noChangeArrowheads="1"/>
                  </p:cNvSpPr>
                  <p:nvPr/>
                </p:nvSpPr>
                <p:spPr bwMode="auto">
                  <a:xfrm>
                    <a:off x="3835" y="1901"/>
                    <a:ext cx="77" cy="83"/>
                  </a:xfrm>
                  <a:prstGeom prst="cube">
                    <a:avLst>
                      <a:gd name="adj" fmla="val 24995"/>
                    </a:avLst>
                  </a:prstGeom>
                  <a:solidFill>
                    <a:srgbClr val="FFFF99"/>
                  </a:solidFill>
                  <a:ln w="12700">
                    <a:solidFill>
                      <a:schemeClr val="bg2"/>
                    </a:solidFill>
                    <a:miter lim="800000"/>
                    <a:headEnd/>
                    <a:tailEnd/>
                  </a:ln>
                </p:spPr>
                <p:txBody>
                  <a:bodyPr wrap="none" anchor="ctr"/>
                  <a:lstStyle/>
                  <a:p>
                    <a:endParaRPr lang="es-ES_tradnl"/>
                  </a:p>
                </p:txBody>
              </p:sp>
            </p:grpSp>
            <p:grpSp>
              <p:nvGrpSpPr>
                <p:cNvPr id="450" name="Group 789"/>
                <p:cNvGrpSpPr>
                  <a:grpSpLocks/>
                </p:cNvGrpSpPr>
                <p:nvPr/>
              </p:nvGrpSpPr>
              <p:grpSpPr bwMode="auto">
                <a:xfrm>
                  <a:off x="3903" y="1901"/>
                  <a:ext cx="146" cy="83"/>
                  <a:chOff x="3903" y="1901"/>
                  <a:chExt cx="146" cy="83"/>
                </a:xfrm>
              </p:grpSpPr>
              <p:sp>
                <p:nvSpPr>
                  <p:cNvPr id="451" name="AutoShape 790"/>
                  <p:cNvSpPr>
                    <a:spLocks noChangeArrowheads="1"/>
                  </p:cNvSpPr>
                  <p:nvPr/>
                </p:nvSpPr>
                <p:spPr bwMode="auto">
                  <a:xfrm>
                    <a:off x="3903" y="1901"/>
                    <a:ext cx="77" cy="83"/>
                  </a:xfrm>
                  <a:prstGeom prst="cube">
                    <a:avLst>
                      <a:gd name="adj" fmla="val 24995"/>
                    </a:avLst>
                  </a:prstGeom>
                  <a:solidFill>
                    <a:srgbClr val="FFFF99"/>
                  </a:solidFill>
                  <a:ln w="12700">
                    <a:solidFill>
                      <a:schemeClr val="bg2"/>
                    </a:solidFill>
                    <a:miter lim="800000"/>
                    <a:headEnd/>
                    <a:tailEnd/>
                  </a:ln>
                </p:spPr>
                <p:txBody>
                  <a:bodyPr wrap="none" anchor="ctr"/>
                  <a:lstStyle/>
                  <a:p>
                    <a:endParaRPr lang="es-ES_tradnl"/>
                  </a:p>
                </p:txBody>
              </p:sp>
              <p:sp>
                <p:nvSpPr>
                  <p:cNvPr id="452" name="AutoShape 791"/>
                  <p:cNvSpPr>
                    <a:spLocks noChangeArrowheads="1"/>
                  </p:cNvSpPr>
                  <p:nvPr/>
                </p:nvSpPr>
                <p:spPr bwMode="auto">
                  <a:xfrm>
                    <a:off x="3972" y="1901"/>
                    <a:ext cx="77" cy="83"/>
                  </a:xfrm>
                  <a:prstGeom prst="cube">
                    <a:avLst>
                      <a:gd name="adj" fmla="val 24995"/>
                    </a:avLst>
                  </a:prstGeom>
                  <a:solidFill>
                    <a:srgbClr val="FFFF99"/>
                  </a:solidFill>
                  <a:ln w="12700">
                    <a:solidFill>
                      <a:schemeClr val="bg2"/>
                    </a:solidFill>
                    <a:miter lim="800000"/>
                    <a:headEnd/>
                    <a:tailEnd/>
                  </a:ln>
                </p:spPr>
                <p:txBody>
                  <a:bodyPr wrap="none" anchor="ctr"/>
                  <a:lstStyle/>
                  <a:p>
                    <a:endParaRPr lang="es-ES_tradnl"/>
                  </a:p>
                </p:txBody>
              </p:sp>
            </p:grpSp>
          </p:grpSp>
          <p:grpSp>
            <p:nvGrpSpPr>
              <p:cNvPr id="428" name="Group 792"/>
              <p:cNvGrpSpPr>
                <a:grpSpLocks/>
              </p:cNvGrpSpPr>
              <p:nvPr/>
            </p:nvGrpSpPr>
            <p:grpSpPr bwMode="auto">
              <a:xfrm>
                <a:off x="3742" y="1927"/>
                <a:ext cx="284" cy="83"/>
                <a:chOff x="3742" y="1927"/>
                <a:chExt cx="284" cy="83"/>
              </a:xfrm>
            </p:grpSpPr>
            <p:grpSp>
              <p:nvGrpSpPr>
                <p:cNvPr id="443" name="Group 793"/>
                <p:cNvGrpSpPr>
                  <a:grpSpLocks/>
                </p:cNvGrpSpPr>
                <p:nvPr/>
              </p:nvGrpSpPr>
              <p:grpSpPr bwMode="auto">
                <a:xfrm>
                  <a:off x="3742" y="1927"/>
                  <a:ext cx="147" cy="83"/>
                  <a:chOff x="3742" y="1927"/>
                  <a:chExt cx="147" cy="83"/>
                </a:xfrm>
              </p:grpSpPr>
              <p:sp>
                <p:nvSpPr>
                  <p:cNvPr id="447" name="AutoShape 794"/>
                  <p:cNvSpPr>
                    <a:spLocks noChangeArrowheads="1"/>
                  </p:cNvSpPr>
                  <p:nvPr/>
                </p:nvSpPr>
                <p:spPr bwMode="auto">
                  <a:xfrm>
                    <a:off x="3742" y="1927"/>
                    <a:ext cx="78" cy="83"/>
                  </a:xfrm>
                  <a:prstGeom prst="cube">
                    <a:avLst>
                      <a:gd name="adj" fmla="val 24995"/>
                    </a:avLst>
                  </a:prstGeom>
                  <a:solidFill>
                    <a:srgbClr val="FFFF99"/>
                  </a:solidFill>
                  <a:ln w="12700">
                    <a:solidFill>
                      <a:schemeClr val="bg2"/>
                    </a:solidFill>
                    <a:miter lim="800000"/>
                    <a:headEnd/>
                    <a:tailEnd/>
                  </a:ln>
                </p:spPr>
                <p:txBody>
                  <a:bodyPr wrap="none" anchor="ctr"/>
                  <a:lstStyle/>
                  <a:p>
                    <a:endParaRPr lang="es-ES_tradnl"/>
                  </a:p>
                </p:txBody>
              </p:sp>
              <p:sp>
                <p:nvSpPr>
                  <p:cNvPr id="448" name="AutoShape 795"/>
                  <p:cNvSpPr>
                    <a:spLocks noChangeArrowheads="1"/>
                  </p:cNvSpPr>
                  <p:nvPr/>
                </p:nvSpPr>
                <p:spPr bwMode="auto">
                  <a:xfrm>
                    <a:off x="3812" y="1927"/>
                    <a:ext cx="77" cy="83"/>
                  </a:xfrm>
                  <a:prstGeom prst="cube">
                    <a:avLst>
                      <a:gd name="adj" fmla="val 24995"/>
                    </a:avLst>
                  </a:prstGeom>
                  <a:solidFill>
                    <a:srgbClr val="FFFF99"/>
                  </a:solidFill>
                  <a:ln w="12700">
                    <a:solidFill>
                      <a:schemeClr val="bg2"/>
                    </a:solidFill>
                    <a:miter lim="800000"/>
                    <a:headEnd/>
                    <a:tailEnd/>
                  </a:ln>
                </p:spPr>
                <p:txBody>
                  <a:bodyPr wrap="none" anchor="ctr"/>
                  <a:lstStyle/>
                  <a:p>
                    <a:endParaRPr lang="es-ES_tradnl"/>
                  </a:p>
                </p:txBody>
              </p:sp>
            </p:grpSp>
            <p:grpSp>
              <p:nvGrpSpPr>
                <p:cNvPr id="444" name="Group 796"/>
                <p:cNvGrpSpPr>
                  <a:grpSpLocks/>
                </p:cNvGrpSpPr>
                <p:nvPr/>
              </p:nvGrpSpPr>
              <p:grpSpPr bwMode="auto">
                <a:xfrm>
                  <a:off x="3879" y="1927"/>
                  <a:ext cx="147" cy="83"/>
                  <a:chOff x="3879" y="1927"/>
                  <a:chExt cx="147" cy="83"/>
                </a:xfrm>
              </p:grpSpPr>
              <p:sp>
                <p:nvSpPr>
                  <p:cNvPr id="445" name="AutoShape 797"/>
                  <p:cNvSpPr>
                    <a:spLocks noChangeArrowheads="1"/>
                  </p:cNvSpPr>
                  <p:nvPr/>
                </p:nvSpPr>
                <p:spPr bwMode="auto">
                  <a:xfrm>
                    <a:off x="3879" y="1927"/>
                    <a:ext cx="77" cy="83"/>
                  </a:xfrm>
                  <a:prstGeom prst="cube">
                    <a:avLst>
                      <a:gd name="adj" fmla="val 24995"/>
                    </a:avLst>
                  </a:prstGeom>
                  <a:solidFill>
                    <a:srgbClr val="FFFF99"/>
                  </a:solidFill>
                  <a:ln w="12700">
                    <a:solidFill>
                      <a:schemeClr val="bg2"/>
                    </a:solidFill>
                    <a:miter lim="800000"/>
                    <a:headEnd/>
                    <a:tailEnd/>
                  </a:ln>
                </p:spPr>
                <p:txBody>
                  <a:bodyPr wrap="none" anchor="ctr"/>
                  <a:lstStyle/>
                  <a:p>
                    <a:endParaRPr lang="es-ES_tradnl"/>
                  </a:p>
                </p:txBody>
              </p:sp>
              <p:sp>
                <p:nvSpPr>
                  <p:cNvPr id="446" name="AutoShape 798"/>
                  <p:cNvSpPr>
                    <a:spLocks noChangeArrowheads="1"/>
                  </p:cNvSpPr>
                  <p:nvPr/>
                </p:nvSpPr>
                <p:spPr bwMode="auto">
                  <a:xfrm>
                    <a:off x="3949" y="1927"/>
                    <a:ext cx="77" cy="83"/>
                  </a:xfrm>
                  <a:prstGeom prst="cube">
                    <a:avLst>
                      <a:gd name="adj" fmla="val 24995"/>
                    </a:avLst>
                  </a:prstGeom>
                  <a:solidFill>
                    <a:srgbClr val="FFFF99"/>
                  </a:solidFill>
                  <a:ln w="12700">
                    <a:solidFill>
                      <a:schemeClr val="bg2"/>
                    </a:solidFill>
                    <a:miter lim="800000"/>
                    <a:headEnd/>
                    <a:tailEnd/>
                  </a:ln>
                </p:spPr>
                <p:txBody>
                  <a:bodyPr wrap="none" anchor="ctr"/>
                  <a:lstStyle/>
                  <a:p>
                    <a:endParaRPr lang="es-ES_tradnl"/>
                  </a:p>
                </p:txBody>
              </p:sp>
            </p:grpSp>
          </p:grpSp>
          <p:grpSp>
            <p:nvGrpSpPr>
              <p:cNvPr id="429" name="Group 799"/>
              <p:cNvGrpSpPr>
                <a:grpSpLocks/>
              </p:cNvGrpSpPr>
              <p:nvPr/>
            </p:nvGrpSpPr>
            <p:grpSpPr bwMode="auto">
              <a:xfrm>
                <a:off x="3719" y="1953"/>
                <a:ext cx="284" cy="84"/>
                <a:chOff x="3719" y="1953"/>
                <a:chExt cx="284" cy="84"/>
              </a:xfrm>
            </p:grpSpPr>
            <p:grpSp>
              <p:nvGrpSpPr>
                <p:cNvPr id="437" name="Group 800"/>
                <p:cNvGrpSpPr>
                  <a:grpSpLocks/>
                </p:cNvGrpSpPr>
                <p:nvPr/>
              </p:nvGrpSpPr>
              <p:grpSpPr bwMode="auto">
                <a:xfrm>
                  <a:off x="3719" y="1953"/>
                  <a:ext cx="147" cy="84"/>
                  <a:chOff x="3719" y="1953"/>
                  <a:chExt cx="147" cy="84"/>
                </a:xfrm>
              </p:grpSpPr>
              <p:sp>
                <p:nvSpPr>
                  <p:cNvPr id="441" name="AutoShape 801"/>
                  <p:cNvSpPr>
                    <a:spLocks noChangeArrowheads="1"/>
                  </p:cNvSpPr>
                  <p:nvPr/>
                </p:nvSpPr>
                <p:spPr bwMode="auto">
                  <a:xfrm>
                    <a:off x="3719" y="1953"/>
                    <a:ext cx="77" cy="84"/>
                  </a:xfrm>
                  <a:prstGeom prst="cube">
                    <a:avLst>
                      <a:gd name="adj" fmla="val 24995"/>
                    </a:avLst>
                  </a:prstGeom>
                  <a:solidFill>
                    <a:srgbClr val="FFFF99"/>
                  </a:solidFill>
                  <a:ln w="12700">
                    <a:solidFill>
                      <a:schemeClr val="bg2"/>
                    </a:solidFill>
                    <a:miter lim="800000"/>
                    <a:headEnd/>
                    <a:tailEnd/>
                  </a:ln>
                </p:spPr>
                <p:txBody>
                  <a:bodyPr wrap="none" anchor="ctr"/>
                  <a:lstStyle/>
                  <a:p>
                    <a:endParaRPr lang="es-ES_tradnl"/>
                  </a:p>
                </p:txBody>
              </p:sp>
              <p:sp>
                <p:nvSpPr>
                  <p:cNvPr id="442" name="AutoShape 802"/>
                  <p:cNvSpPr>
                    <a:spLocks noChangeArrowheads="1"/>
                  </p:cNvSpPr>
                  <p:nvPr/>
                </p:nvSpPr>
                <p:spPr bwMode="auto">
                  <a:xfrm>
                    <a:off x="3789" y="1953"/>
                    <a:ext cx="77" cy="84"/>
                  </a:xfrm>
                  <a:prstGeom prst="cube">
                    <a:avLst>
                      <a:gd name="adj" fmla="val 24995"/>
                    </a:avLst>
                  </a:prstGeom>
                  <a:solidFill>
                    <a:srgbClr val="FFFF99"/>
                  </a:solidFill>
                  <a:ln w="12700">
                    <a:solidFill>
                      <a:schemeClr val="bg2"/>
                    </a:solidFill>
                    <a:miter lim="800000"/>
                    <a:headEnd/>
                    <a:tailEnd/>
                  </a:ln>
                </p:spPr>
                <p:txBody>
                  <a:bodyPr wrap="none" anchor="ctr"/>
                  <a:lstStyle/>
                  <a:p>
                    <a:endParaRPr lang="es-ES_tradnl"/>
                  </a:p>
                </p:txBody>
              </p:sp>
            </p:grpSp>
            <p:grpSp>
              <p:nvGrpSpPr>
                <p:cNvPr id="438" name="Group 803"/>
                <p:cNvGrpSpPr>
                  <a:grpSpLocks/>
                </p:cNvGrpSpPr>
                <p:nvPr/>
              </p:nvGrpSpPr>
              <p:grpSpPr bwMode="auto">
                <a:xfrm>
                  <a:off x="3856" y="1953"/>
                  <a:ext cx="147" cy="84"/>
                  <a:chOff x="3856" y="1953"/>
                  <a:chExt cx="147" cy="84"/>
                </a:xfrm>
              </p:grpSpPr>
              <p:sp>
                <p:nvSpPr>
                  <p:cNvPr id="439" name="AutoShape 804"/>
                  <p:cNvSpPr>
                    <a:spLocks noChangeArrowheads="1"/>
                  </p:cNvSpPr>
                  <p:nvPr/>
                </p:nvSpPr>
                <p:spPr bwMode="auto">
                  <a:xfrm>
                    <a:off x="3856" y="1953"/>
                    <a:ext cx="77" cy="84"/>
                  </a:xfrm>
                  <a:prstGeom prst="cube">
                    <a:avLst>
                      <a:gd name="adj" fmla="val 24995"/>
                    </a:avLst>
                  </a:prstGeom>
                  <a:solidFill>
                    <a:srgbClr val="FFFF99"/>
                  </a:solidFill>
                  <a:ln w="12700">
                    <a:solidFill>
                      <a:schemeClr val="bg2"/>
                    </a:solidFill>
                    <a:miter lim="800000"/>
                    <a:headEnd/>
                    <a:tailEnd/>
                  </a:ln>
                </p:spPr>
                <p:txBody>
                  <a:bodyPr wrap="none" anchor="ctr"/>
                  <a:lstStyle/>
                  <a:p>
                    <a:endParaRPr lang="es-ES_tradnl"/>
                  </a:p>
                </p:txBody>
              </p:sp>
              <p:sp>
                <p:nvSpPr>
                  <p:cNvPr id="440" name="AutoShape 805"/>
                  <p:cNvSpPr>
                    <a:spLocks noChangeArrowheads="1"/>
                  </p:cNvSpPr>
                  <p:nvPr/>
                </p:nvSpPr>
                <p:spPr bwMode="auto">
                  <a:xfrm>
                    <a:off x="3925" y="1953"/>
                    <a:ext cx="78" cy="84"/>
                  </a:xfrm>
                  <a:prstGeom prst="cube">
                    <a:avLst>
                      <a:gd name="adj" fmla="val 24995"/>
                    </a:avLst>
                  </a:prstGeom>
                  <a:solidFill>
                    <a:srgbClr val="FFFF99"/>
                  </a:solidFill>
                  <a:ln w="12700">
                    <a:solidFill>
                      <a:schemeClr val="bg2"/>
                    </a:solidFill>
                    <a:miter lim="800000"/>
                    <a:headEnd/>
                    <a:tailEnd/>
                  </a:ln>
                </p:spPr>
                <p:txBody>
                  <a:bodyPr wrap="none" anchor="ctr"/>
                  <a:lstStyle/>
                  <a:p>
                    <a:endParaRPr lang="es-ES_tradnl"/>
                  </a:p>
                </p:txBody>
              </p:sp>
            </p:grpSp>
          </p:grpSp>
          <p:grpSp>
            <p:nvGrpSpPr>
              <p:cNvPr id="430" name="Group 806"/>
              <p:cNvGrpSpPr>
                <a:grpSpLocks/>
              </p:cNvGrpSpPr>
              <p:nvPr/>
            </p:nvGrpSpPr>
            <p:grpSpPr bwMode="auto">
              <a:xfrm>
                <a:off x="3696" y="1979"/>
                <a:ext cx="283" cy="84"/>
                <a:chOff x="3696" y="1979"/>
                <a:chExt cx="283" cy="84"/>
              </a:xfrm>
            </p:grpSpPr>
            <p:grpSp>
              <p:nvGrpSpPr>
                <p:cNvPr id="431" name="Group 807"/>
                <p:cNvGrpSpPr>
                  <a:grpSpLocks/>
                </p:cNvGrpSpPr>
                <p:nvPr/>
              </p:nvGrpSpPr>
              <p:grpSpPr bwMode="auto">
                <a:xfrm>
                  <a:off x="3696" y="1979"/>
                  <a:ext cx="146" cy="84"/>
                  <a:chOff x="3696" y="1979"/>
                  <a:chExt cx="146" cy="84"/>
                </a:xfrm>
              </p:grpSpPr>
              <p:sp>
                <p:nvSpPr>
                  <p:cNvPr id="435" name="AutoShape 808"/>
                  <p:cNvSpPr>
                    <a:spLocks noChangeArrowheads="1"/>
                  </p:cNvSpPr>
                  <p:nvPr/>
                </p:nvSpPr>
                <p:spPr bwMode="auto">
                  <a:xfrm>
                    <a:off x="3696" y="1979"/>
                    <a:ext cx="77" cy="84"/>
                  </a:xfrm>
                  <a:prstGeom prst="cube">
                    <a:avLst>
                      <a:gd name="adj" fmla="val 24995"/>
                    </a:avLst>
                  </a:prstGeom>
                  <a:solidFill>
                    <a:srgbClr val="FFFF99"/>
                  </a:solidFill>
                  <a:ln w="12700">
                    <a:solidFill>
                      <a:schemeClr val="bg2"/>
                    </a:solidFill>
                    <a:miter lim="800000"/>
                    <a:headEnd/>
                    <a:tailEnd/>
                  </a:ln>
                </p:spPr>
                <p:txBody>
                  <a:bodyPr wrap="none" anchor="ctr"/>
                  <a:lstStyle/>
                  <a:p>
                    <a:endParaRPr lang="es-ES_tradnl"/>
                  </a:p>
                </p:txBody>
              </p:sp>
              <p:sp>
                <p:nvSpPr>
                  <p:cNvPr id="436" name="AutoShape 809"/>
                  <p:cNvSpPr>
                    <a:spLocks noChangeArrowheads="1"/>
                  </p:cNvSpPr>
                  <p:nvPr/>
                </p:nvSpPr>
                <p:spPr bwMode="auto">
                  <a:xfrm>
                    <a:off x="3765" y="1979"/>
                    <a:ext cx="77" cy="84"/>
                  </a:xfrm>
                  <a:prstGeom prst="cube">
                    <a:avLst>
                      <a:gd name="adj" fmla="val 24995"/>
                    </a:avLst>
                  </a:prstGeom>
                  <a:solidFill>
                    <a:srgbClr val="FFFF99"/>
                  </a:solidFill>
                  <a:ln w="12700">
                    <a:solidFill>
                      <a:schemeClr val="bg2"/>
                    </a:solidFill>
                    <a:miter lim="800000"/>
                    <a:headEnd/>
                    <a:tailEnd/>
                  </a:ln>
                </p:spPr>
                <p:txBody>
                  <a:bodyPr wrap="none" anchor="ctr"/>
                  <a:lstStyle/>
                  <a:p>
                    <a:endParaRPr lang="es-ES_tradnl"/>
                  </a:p>
                </p:txBody>
              </p:sp>
            </p:grpSp>
            <p:grpSp>
              <p:nvGrpSpPr>
                <p:cNvPr id="432" name="Group 810"/>
                <p:cNvGrpSpPr>
                  <a:grpSpLocks/>
                </p:cNvGrpSpPr>
                <p:nvPr/>
              </p:nvGrpSpPr>
              <p:grpSpPr bwMode="auto">
                <a:xfrm>
                  <a:off x="3833" y="1979"/>
                  <a:ext cx="146" cy="84"/>
                  <a:chOff x="3833" y="1979"/>
                  <a:chExt cx="146" cy="84"/>
                </a:xfrm>
              </p:grpSpPr>
              <p:sp>
                <p:nvSpPr>
                  <p:cNvPr id="433" name="AutoShape 811"/>
                  <p:cNvSpPr>
                    <a:spLocks noChangeArrowheads="1"/>
                  </p:cNvSpPr>
                  <p:nvPr/>
                </p:nvSpPr>
                <p:spPr bwMode="auto">
                  <a:xfrm>
                    <a:off x="3833" y="1979"/>
                    <a:ext cx="77" cy="84"/>
                  </a:xfrm>
                  <a:prstGeom prst="cube">
                    <a:avLst>
                      <a:gd name="adj" fmla="val 24995"/>
                    </a:avLst>
                  </a:prstGeom>
                  <a:solidFill>
                    <a:srgbClr val="FFFF99"/>
                  </a:solidFill>
                  <a:ln w="12700">
                    <a:solidFill>
                      <a:schemeClr val="bg2"/>
                    </a:solidFill>
                    <a:miter lim="800000"/>
                    <a:headEnd/>
                    <a:tailEnd/>
                  </a:ln>
                </p:spPr>
                <p:txBody>
                  <a:bodyPr wrap="none" anchor="ctr"/>
                  <a:lstStyle/>
                  <a:p>
                    <a:endParaRPr lang="es-ES_tradnl"/>
                  </a:p>
                </p:txBody>
              </p:sp>
              <p:sp>
                <p:nvSpPr>
                  <p:cNvPr id="434" name="AutoShape 812"/>
                  <p:cNvSpPr>
                    <a:spLocks noChangeArrowheads="1"/>
                  </p:cNvSpPr>
                  <p:nvPr/>
                </p:nvSpPr>
                <p:spPr bwMode="auto">
                  <a:xfrm>
                    <a:off x="3902" y="1979"/>
                    <a:ext cx="77" cy="84"/>
                  </a:xfrm>
                  <a:prstGeom prst="cube">
                    <a:avLst>
                      <a:gd name="adj" fmla="val 24995"/>
                    </a:avLst>
                  </a:prstGeom>
                  <a:solidFill>
                    <a:srgbClr val="FFFF99"/>
                  </a:solidFill>
                  <a:ln w="12700">
                    <a:solidFill>
                      <a:schemeClr val="bg2"/>
                    </a:solidFill>
                    <a:miter lim="800000"/>
                    <a:headEnd/>
                    <a:tailEnd/>
                  </a:ln>
                </p:spPr>
                <p:txBody>
                  <a:bodyPr wrap="none" anchor="ctr"/>
                  <a:lstStyle/>
                  <a:p>
                    <a:endParaRPr lang="es-ES_tradnl"/>
                  </a:p>
                </p:txBody>
              </p:sp>
            </p:grpSp>
          </p:grpSp>
        </p:grpSp>
        <p:grpSp>
          <p:nvGrpSpPr>
            <p:cNvPr id="398" name="Group 813"/>
            <p:cNvGrpSpPr>
              <a:grpSpLocks/>
            </p:cNvGrpSpPr>
            <p:nvPr/>
          </p:nvGrpSpPr>
          <p:grpSpPr bwMode="auto">
            <a:xfrm>
              <a:off x="3696" y="1828"/>
              <a:ext cx="353" cy="162"/>
              <a:chOff x="3696" y="1828"/>
              <a:chExt cx="353" cy="162"/>
            </a:xfrm>
          </p:grpSpPr>
          <p:grpSp>
            <p:nvGrpSpPr>
              <p:cNvPr id="399" name="Group 814"/>
              <p:cNvGrpSpPr>
                <a:grpSpLocks/>
              </p:cNvGrpSpPr>
              <p:nvPr/>
            </p:nvGrpSpPr>
            <p:grpSpPr bwMode="auto">
              <a:xfrm>
                <a:off x="3766" y="1828"/>
                <a:ext cx="283" cy="83"/>
                <a:chOff x="3766" y="1828"/>
                <a:chExt cx="283" cy="83"/>
              </a:xfrm>
            </p:grpSpPr>
            <p:grpSp>
              <p:nvGrpSpPr>
                <p:cNvPr id="421" name="Group 815"/>
                <p:cNvGrpSpPr>
                  <a:grpSpLocks/>
                </p:cNvGrpSpPr>
                <p:nvPr/>
              </p:nvGrpSpPr>
              <p:grpSpPr bwMode="auto">
                <a:xfrm>
                  <a:off x="3766" y="1828"/>
                  <a:ext cx="146" cy="83"/>
                  <a:chOff x="3766" y="1828"/>
                  <a:chExt cx="146" cy="83"/>
                </a:xfrm>
              </p:grpSpPr>
              <p:sp>
                <p:nvSpPr>
                  <p:cNvPr id="425" name="AutoShape 816"/>
                  <p:cNvSpPr>
                    <a:spLocks noChangeArrowheads="1"/>
                  </p:cNvSpPr>
                  <p:nvPr/>
                </p:nvSpPr>
                <p:spPr bwMode="auto">
                  <a:xfrm>
                    <a:off x="3766" y="1828"/>
                    <a:ext cx="77" cy="83"/>
                  </a:xfrm>
                  <a:prstGeom prst="cube">
                    <a:avLst>
                      <a:gd name="adj" fmla="val 24995"/>
                    </a:avLst>
                  </a:prstGeom>
                  <a:solidFill>
                    <a:srgbClr val="FFFF99"/>
                  </a:solidFill>
                  <a:ln w="12700">
                    <a:solidFill>
                      <a:schemeClr val="bg2"/>
                    </a:solidFill>
                    <a:miter lim="800000"/>
                    <a:headEnd/>
                    <a:tailEnd/>
                  </a:ln>
                </p:spPr>
                <p:txBody>
                  <a:bodyPr wrap="none" anchor="ctr"/>
                  <a:lstStyle/>
                  <a:p>
                    <a:endParaRPr lang="es-ES_tradnl"/>
                  </a:p>
                </p:txBody>
              </p:sp>
              <p:sp>
                <p:nvSpPr>
                  <p:cNvPr id="426" name="AutoShape 817"/>
                  <p:cNvSpPr>
                    <a:spLocks noChangeArrowheads="1"/>
                  </p:cNvSpPr>
                  <p:nvPr/>
                </p:nvSpPr>
                <p:spPr bwMode="auto">
                  <a:xfrm>
                    <a:off x="3835" y="1828"/>
                    <a:ext cx="77" cy="83"/>
                  </a:xfrm>
                  <a:prstGeom prst="cube">
                    <a:avLst>
                      <a:gd name="adj" fmla="val 24995"/>
                    </a:avLst>
                  </a:prstGeom>
                  <a:solidFill>
                    <a:srgbClr val="FFFF99"/>
                  </a:solidFill>
                  <a:ln w="12700">
                    <a:solidFill>
                      <a:schemeClr val="bg2"/>
                    </a:solidFill>
                    <a:miter lim="800000"/>
                    <a:headEnd/>
                    <a:tailEnd/>
                  </a:ln>
                </p:spPr>
                <p:txBody>
                  <a:bodyPr wrap="none" anchor="ctr"/>
                  <a:lstStyle/>
                  <a:p>
                    <a:endParaRPr lang="es-ES_tradnl"/>
                  </a:p>
                </p:txBody>
              </p:sp>
            </p:grpSp>
            <p:grpSp>
              <p:nvGrpSpPr>
                <p:cNvPr id="422" name="Group 818"/>
                <p:cNvGrpSpPr>
                  <a:grpSpLocks/>
                </p:cNvGrpSpPr>
                <p:nvPr/>
              </p:nvGrpSpPr>
              <p:grpSpPr bwMode="auto">
                <a:xfrm>
                  <a:off x="3903" y="1828"/>
                  <a:ext cx="146" cy="83"/>
                  <a:chOff x="3903" y="1828"/>
                  <a:chExt cx="146" cy="83"/>
                </a:xfrm>
              </p:grpSpPr>
              <p:sp>
                <p:nvSpPr>
                  <p:cNvPr id="423" name="AutoShape 819"/>
                  <p:cNvSpPr>
                    <a:spLocks noChangeArrowheads="1"/>
                  </p:cNvSpPr>
                  <p:nvPr/>
                </p:nvSpPr>
                <p:spPr bwMode="auto">
                  <a:xfrm>
                    <a:off x="3903" y="1828"/>
                    <a:ext cx="77" cy="83"/>
                  </a:xfrm>
                  <a:prstGeom prst="cube">
                    <a:avLst>
                      <a:gd name="adj" fmla="val 24995"/>
                    </a:avLst>
                  </a:prstGeom>
                  <a:solidFill>
                    <a:srgbClr val="FFFF99"/>
                  </a:solidFill>
                  <a:ln w="12700">
                    <a:solidFill>
                      <a:schemeClr val="bg2"/>
                    </a:solidFill>
                    <a:miter lim="800000"/>
                    <a:headEnd/>
                    <a:tailEnd/>
                  </a:ln>
                </p:spPr>
                <p:txBody>
                  <a:bodyPr wrap="none" anchor="ctr"/>
                  <a:lstStyle/>
                  <a:p>
                    <a:endParaRPr lang="es-ES_tradnl"/>
                  </a:p>
                </p:txBody>
              </p:sp>
              <p:sp>
                <p:nvSpPr>
                  <p:cNvPr id="424" name="AutoShape 820"/>
                  <p:cNvSpPr>
                    <a:spLocks noChangeArrowheads="1"/>
                  </p:cNvSpPr>
                  <p:nvPr/>
                </p:nvSpPr>
                <p:spPr bwMode="auto">
                  <a:xfrm>
                    <a:off x="3972" y="1828"/>
                    <a:ext cx="77" cy="83"/>
                  </a:xfrm>
                  <a:prstGeom prst="cube">
                    <a:avLst>
                      <a:gd name="adj" fmla="val 24995"/>
                    </a:avLst>
                  </a:prstGeom>
                  <a:solidFill>
                    <a:srgbClr val="FFFF99"/>
                  </a:solidFill>
                  <a:ln w="12700">
                    <a:solidFill>
                      <a:schemeClr val="bg2"/>
                    </a:solidFill>
                    <a:miter lim="800000"/>
                    <a:headEnd/>
                    <a:tailEnd/>
                  </a:ln>
                </p:spPr>
                <p:txBody>
                  <a:bodyPr wrap="none" anchor="ctr"/>
                  <a:lstStyle/>
                  <a:p>
                    <a:endParaRPr lang="es-ES_tradnl"/>
                  </a:p>
                </p:txBody>
              </p:sp>
            </p:grpSp>
          </p:grpSp>
          <p:grpSp>
            <p:nvGrpSpPr>
              <p:cNvPr id="400" name="Group 821"/>
              <p:cNvGrpSpPr>
                <a:grpSpLocks/>
              </p:cNvGrpSpPr>
              <p:nvPr/>
            </p:nvGrpSpPr>
            <p:grpSpPr bwMode="auto">
              <a:xfrm>
                <a:off x="3742" y="1854"/>
                <a:ext cx="284" cy="84"/>
                <a:chOff x="3742" y="1854"/>
                <a:chExt cx="284" cy="84"/>
              </a:xfrm>
            </p:grpSpPr>
            <p:grpSp>
              <p:nvGrpSpPr>
                <p:cNvPr id="415" name="Group 822"/>
                <p:cNvGrpSpPr>
                  <a:grpSpLocks/>
                </p:cNvGrpSpPr>
                <p:nvPr/>
              </p:nvGrpSpPr>
              <p:grpSpPr bwMode="auto">
                <a:xfrm>
                  <a:off x="3742" y="1854"/>
                  <a:ext cx="147" cy="84"/>
                  <a:chOff x="3742" y="1854"/>
                  <a:chExt cx="147" cy="84"/>
                </a:xfrm>
              </p:grpSpPr>
              <p:sp>
                <p:nvSpPr>
                  <p:cNvPr id="419" name="AutoShape 823"/>
                  <p:cNvSpPr>
                    <a:spLocks noChangeArrowheads="1"/>
                  </p:cNvSpPr>
                  <p:nvPr/>
                </p:nvSpPr>
                <p:spPr bwMode="auto">
                  <a:xfrm>
                    <a:off x="3742" y="1854"/>
                    <a:ext cx="78" cy="84"/>
                  </a:xfrm>
                  <a:prstGeom prst="cube">
                    <a:avLst>
                      <a:gd name="adj" fmla="val 24995"/>
                    </a:avLst>
                  </a:prstGeom>
                  <a:solidFill>
                    <a:srgbClr val="FFFF99"/>
                  </a:solidFill>
                  <a:ln w="12700">
                    <a:solidFill>
                      <a:schemeClr val="bg2"/>
                    </a:solidFill>
                    <a:miter lim="800000"/>
                    <a:headEnd/>
                    <a:tailEnd/>
                  </a:ln>
                </p:spPr>
                <p:txBody>
                  <a:bodyPr wrap="none" anchor="ctr"/>
                  <a:lstStyle/>
                  <a:p>
                    <a:endParaRPr lang="es-ES_tradnl"/>
                  </a:p>
                </p:txBody>
              </p:sp>
              <p:sp>
                <p:nvSpPr>
                  <p:cNvPr id="420" name="AutoShape 824"/>
                  <p:cNvSpPr>
                    <a:spLocks noChangeArrowheads="1"/>
                  </p:cNvSpPr>
                  <p:nvPr/>
                </p:nvSpPr>
                <p:spPr bwMode="auto">
                  <a:xfrm>
                    <a:off x="3812" y="1854"/>
                    <a:ext cx="77" cy="84"/>
                  </a:xfrm>
                  <a:prstGeom prst="cube">
                    <a:avLst>
                      <a:gd name="adj" fmla="val 24995"/>
                    </a:avLst>
                  </a:prstGeom>
                  <a:solidFill>
                    <a:srgbClr val="FFFF99"/>
                  </a:solidFill>
                  <a:ln w="12700">
                    <a:solidFill>
                      <a:schemeClr val="bg2"/>
                    </a:solidFill>
                    <a:miter lim="800000"/>
                    <a:headEnd/>
                    <a:tailEnd/>
                  </a:ln>
                </p:spPr>
                <p:txBody>
                  <a:bodyPr wrap="none" anchor="ctr"/>
                  <a:lstStyle/>
                  <a:p>
                    <a:endParaRPr lang="es-ES_tradnl"/>
                  </a:p>
                </p:txBody>
              </p:sp>
            </p:grpSp>
            <p:grpSp>
              <p:nvGrpSpPr>
                <p:cNvPr id="416" name="Group 825"/>
                <p:cNvGrpSpPr>
                  <a:grpSpLocks/>
                </p:cNvGrpSpPr>
                <p:nvPr/>
              </p:nvGrpSpPr>
              <p:grpSpPr bwMode="auto">
                <a:xfrm>
                  <a:off x="3879" y="1854"/>
                  <a:ext cx="147" cy="84"/>
                  <a:chOff x="3879" y="1854"/>
                  <a:chExt cx="147" cy="84"/>
                </a:xfrm>
              </p:grpSpPr>
              <p:sp>
                <p:nvSpPr>
                  <p:cNvPr id="417" name="AutoShape 826"/>
                  <p:cNvSpPr>
                    <a:spLocks noChangeArrowheads="1"/>
                  </p:cNvSpPr>
                  <p:nvPr/>
                </p:nvSpPr>
                <p:spPr bwMode="auto">
                  <a:xfrm>
                    <a:off x="3879" y="1854"/>
                    <a:ext cx="77" cy="84"/>
                  </a:xfrm>
                  <a:prstGeom prst="cube">
                    <a:avLst>
                      <a:gd name="adj" fmla="val 24995"/>
                    </a:avLst>
                  </a:prstGeom>
                  <a:solidFill>
                    <a:srgbClr val="FFFF99"/>
                  </a:solidFill>
                  <a:ln w="12700">
                    <a:solidFill>
                      <a:schemeClr val="bg2"/>
                    </a:solidFill>
                    <a:miter lim="800000"/>
                    <a:headEnd/>
                    <a:tailEnd/>
                  </a:ln>
                </p:spPr>
                <p:txBody>
                  <a:bodyPr wrap="none" anchor="ctr"/>
                  <a:lstStyle/>
                  <a:p>
                    <a:endParaRPr lang="es-ES_tradnl"/>
                  </a:p>
                </p:txBody>
              </p:sp>
              <p:sp>
                <p:nvSpPr>
                  <p:cNvPr id="418" name="AutoShape 827"/>
                  <p:cNvSpPr>
                    <a:spLocks noChangeArrowheads="1"/>
                  </p:cNvSpPr>
                  <p:nvPr/>
                </p:nvSpPr>
                <p:spPr bwMode="auto">
                  <a:xfrm>
                    <a:off x="3949" y="1854"/>
                    <a:ext cx="77" cy="84"/>
                  </a:xfrm>
                  <a:prstGeom prst="cube">
                    <a:avLst>
                      <a:gd name="adj" fmla="val 24995"/>
                    </a:avLst>
                  </a:prstGeom>
                  <a:solidFill>
                    <a:srgbClr val="FFFF99"/>
                  </a:solidFill>
                  <a:ln w="12700">
                    <a:solidFill>
                      <a:schemeClr val="bg2"/>
                    </a:solidFill>
                    <a:miter lim="800000"/>
                    <a:headEnd/>
                    <a:tailEnd/>
                  </a:ln>
                </p:spPr>
                <p:txBody>
                  <a:bodyPr wrap="none" anchor="ctr"/>
                  <a:lstStyle/>
                  <a:p>
                    <a:endParaRPr lang="es-ES_tradnl"/>
                  </a:p>
                </p:txBody>
              </p:sp>
            </p:grpSp>
          </p:grpSp>
          <p:grpSp>
            <p:nvGrpSpPr>
              <p:cNvPr id="401" name="Group 828"/>
              <p:cNvGrpSpPr>
                <a:grpSpLocks/>
              </p:cNvGrpSpPr>
              <p:nvPr/>
            </p:nvGrpSpPr>
            <p:grpSpPr bwMode="auto">
              <a:xfrm>
                <a:off x="3719" y="1881"/>
                <a:ext cx="284" cy="83"/>
                <a:chOff x="3719" y="1881"/>
                <a:chExt cx="284" cy="83"/>
              </a:xfrm>
            </p:grpSpPr>
            <p:grpSp>
              <p:nvGrpSpPr>
                <p:cNvPr id="409" name="Group 829"/>
                <p:cNvGrpSpPr>
                  <a:grpSpLocks/>
                </p:cNvGrpSpPr>
                <p:nvPr/>
              </p:nvGrpSpPr>
              <p:grpSpPr bwMode="auto">
                <a:xfrm>
                  <a:off x="3719" y="1881"/>
                  <a:ext cx="147" cy="83"/>
                  <a:chOff x="3719" y="1881"/>
                  <a:chExt cx="147" cy="83"/>
                </a:xfrm>
              </p:grpSpPr>
              <p:sp>
                <p:nvSpPr>
                  <p:cNvPr id="413" name="AutoShape 830"/>
                  <p:cNvSpPr>
                    <a:spLocks noChangeArrowheads="1"/>
                  </p:cNvSpPr>
                  <p:nvPr/>
                </p:nvSpPr>
                <p:spPr bwMode="auto">
                  <a:xfrm>
                    <a:off x="3719" y="1881"/>
                    <a:ext cx="77" cy="83"/>
                  </a:xfrm>
                  <a:prstGeom prst="cube">
                    <a:avLst>
                      <a:gd name="adj" fmla="val 24995"/>
                    </a:avLst>
                  </a:prstGeom>
                  <a:solidFill>
                    <a:srgbClr val="FFFF99"/>
                  </a:solidFill>
                  <a:ln w="12700">
                    <a:solidFill>
                      <a:schemeClr val="bg2"/>
                    </a:solidFill>
                    <a:miter lim="800000"/>
                    <a:headEnd/>
                    <a:tailEnd/>
                  </a:ln>
                </p:spPr>
                <p:txBody>
                  <a:bodyPr wrap="none" anchor="ctr"/>
                  <a:lstStyle/>
                  <a:p>
                    <a:endParaRPr lang="es-ES_tradnl"/>
                  </a:p>
                </p:txBody>
              </p:sp>
              <p:sp>
                <p:nvSpPr>
                  <p:cNvPr id="414" name="AutoShape 831"/>
                  <p:cNvSpPr>
                    <a:spLocks noChangeArrowheads="1"/>
                  </p:cNvSpPr>
                  <p:nvPr/>
                </p:nvSpPr>
                <p:spPr bwMode="auto">
                  <a:xfrm>
                    <a:off x="3789" y="1881"/>
                    <a:ext cx="77" cy="83"/>
                  </a:xfrm>
                  <a:prstGeom prst="cube">
                    <a:avLst>
                      <a:gd name="adj" fmla="val 24995"/>
                    </a:avLst>
                  </a:prstGeom>
                  <a:solidFill>
                    <a:srgbClr val="FFFF99"/>
                  </a:solidFill>
                  <a:ln w="12700">
                    <a:solidFill>
                      <a:schemeClr val="bg2"/>
                    </a:solidFill>
                    <a:miter lim="800000"/>
                    <a:headEnd/>
                    <a:tailEnd/>
                  </a:ln>
                </p:spPr>
                <p:txBody>
                  <a:bodyPr wrap="none" anchor="ctr"/>
                  <a:lstStyle/>
                  <a:p>
                    <a:endParaRPr lang="es-ES_tradnl"/>
                  </a:p>
                </p:txBody>
              </p:sp>
            </p:grpSp>
            <p:grpSp>
              <p:nvGrpSpPr>
                <p:cNvPr id="410" name="Group 832"/>
                <p:cNvGrpSpPr>
                  <a:grpSpLocks/>
                </p:cNvGrpSpPr>
                <p:nvPr/>
              </p:nvGrpSpPr>
              <p:grpSpPr bwMode="auto">
                <a:xfrm>
                  <a:off x="3856" y="1881"/>
                  <a:ext cx="147" cy="83"/>
                  <a:chOff x="3856" y="1881"/>
                  <a:chExt cx="147" cy="83"/>
                </a:xfrm>
              </p:grpSpPr>
              <p:sp>
                <p:nvSpPr>
                  <p:cNvPr id="411" name="AutoShape 833"/>
                  <p:cNvSpPr>
                    <a:spLocks noChangeArrowheads="1"/>
                  </p:cNvSpPr>
                  <p:nvPr/>
                </p:nvSpPr>
                <p:spPr bwMode="auto">
                  <a:xfrm>
                    <a:off x="3856" y="1881"/>
                    <a:ext cx="77" cy="83"/>
                  </a:xfrm>
                  <a:prstGeom prst="cube">
                    <a:avLst>
                      <a:gd name="adj" fmla="val 24995"/>
                    </a:avLst>
                  </a:prstGeom>
                  <a:solidFill>
                    <a:srgbClr val="FFFF99"/>
                  </a:solidFill>
                  <a:ln w="12700">
                    <a:solidFill>
                      <a:schemeClr val="bg2"/>
                    </a:solidFill>
                    <a:miter lim="800000"/>
                    <a:headEnd/>
                    <a:tailEnd/>
                  </a:ln>
                </p:spPr>
                <p:txBody>
                  <a:bodyPr wrap="none" anchor="ctr"/>
                  <a:lstStyle/>
                  <a:p>
                    <a:endParaRPr lang="es-ES_tradnl"/>
                  </a:p>
                </p:txBody>
              </p:sp>
              <p:sp>
                <p:nvSpPr>
                  <p:cNvPr id="412" name="AutoShape 834"/>
                  <p:cNvSpPr>
                    <a:spLocks noChangeArrowheads="1"/>
                  </p:cNvSpPr>
                  <p:nvPr/>
                </p:nvSpPr>
                <p:spPr bwMode="auto">
                  <a:xfrm>
                    <a:off x="3925" y="1881"/>
                    <a:ext cx="78" cy="83"/>
                  </a:xfrm>
                  <a:prstGeom prst="cube">
                    <a:avLst>
                      <a:gd name="adj" fmla="val 24995"/>
                    </a:avLst>
                  </a:prstGeom>
                  <a:solidFill>
                    <a:srgbClr val="FFFF99"/>
                  </a:solidFill>
                  <a:ln w="12700">
                    <a:solidFill>
                      <a:schemeClr val="bg2"/>
                    </a:solidFill>
                    <a:miter lim="800000"/>
                    <a:headEnd/>
                    <a:tailEnd/>
                  </a:ln>
                </p:spPr>
                <p:txBody>
                  <a:bodyPr wrap="none" anchor="ctr"/>
                  <a:lstStyle/>
                  <a:p>
                    <a:endParaRPr lang="es-ES_tradnl"/>
                  </a:p>
                </p:txBody>
              </p:sp>
            </p:grpSp>
          </p:grpSp>
          <p:grpSp>
            <p:nvGrpSpPr>
              <p:cNvPr id="402" name="Group 835"/>
              <p:cNvGrpSpPr>
                <a:grpSpLocks/>
              </p:cNvGrpSpPr>
              <p:nvPr/>
            </p:nvGrpSpPr>
            <p:grpSpPr bwMode="auto">
              <a:xfrm>
                <a:off x="3696" y="1907"/>
                <a:ext cx="283" cy="83"/>
                <a:chOff x="3696" y="1907"/>
                <a:chExt cx="283" cy="83"/>
              </a:xfrm>
            </p:grpSpPr>
            <p:grpSp>
              <p:nvGrpSpPr>
                <p:cNvPr id="403" name="Group 836"/>
                <p:cNvGrpSpPr>
                  <a:grpSpLocks/>
                </p:cNvGrpSpPr>
                <p:nvPr/>
              </p:nvGrpSpPr>
              <p:grpSpPr bwMode="auto">
                <a:xfrm>
                  <a:off x="3696" y="1907"/>
                  <a:ext cx="146" cy="83"/>
                  <a:chOff x="3696" y="1907"/>
                  <a:chExt cx="146" cy="83"/>
                </a:xfrm>
              </p:grpSpPr>
              <p:sp>
                <p:nvSpPr>
                  <p:cNvPr id="407" name="AutoShape 837"/>
                  <p:cNvSpPr>
                    <a:spLocks noChangeArrowheads="1"/>
                  </p:cNvSpPr>
                  <p:nvPr/>
                </p:nvSpPr>
                <p:spPr bwMode="auto">
                  <a:xfrm>
                    <a:off x="3696" y="1907"/>
                    <a:ext cx="77" cy="83"/>
                  </a:xfrm>
                  <a:prstGeom prst="cube">
                    <a:avLst>
                      <a:gd name="adj" fmla="val 24995"/>
                    </a:avLst>
                  </a:prstGeom>
                  <a:solidFill>
                    <a:srgbClr val="FFFF99"/>
                  </a:solidFill>
                  <a:ln w="12700">
                    <a:solidFill>
                      <a:schemeClr val="bg2"/>
                    </a:solidFill>
                    <a:miter lim="800000"/>
                    <a:headEnd/>
                    <a:tailEnd/>
                  </a:ln>
                </p:spPr>
                <p:txBody>
                  <a:bodyPr wrap="none" anchor="ctr"/>
                  <a:lstStyle/>
                  <a:p>
                    <a:endParaRPr lang="es-ES_tradnl"/>
                  </a:p>
                </p:txBody>
              </p:sp>
              <p:sp>
                <p:nvSpPr>
                  <p:cNvPr id="408" name="AutoShape 838"/>
                  <p:cNvSpPr>
                    <a:spLocks noChangeArrowheads="1"/>
                  </p:cNvSpPr>
                  <p:nvPr/>
                </p:nvSpPr>
                <p:spPr bwMode="auto">
                  <a:xfrm>
                    <a:off x="3765" y="1907"/>
                    <a:ext cx="77" cy="83"/>
                  </a:xfrm>
                  <a:prstGeom prst="cube">
                    <a:avLst>
                      <a:gd name="adj" fmla="val 24995"/>
                    </a:avLst>
                  </a:prstGeom>
                  <a:solidFill>
                    <a:srgbClr val="FFFF99"/>
                  </a:solidFill>
                  <a:ln w="12700">
                    <a:solidFill>
                      <a:schemeClr val="bg2"/>
                    </a:solidFill>
                    <a:miter lim="800000"/>
                    <a:headEnd/>
                    <a:tailEnd/>
                  </a:ln>
                </p:spPr>
                <p:txBody>
                  <a:bodyPr wrap="none" anchor="ctr"/>
                  <a:lstStyle/>
                  <a:p>
                    <a:endParaRPr lang="es-ES_tradnl"/>
                  </a:p>
                </p:txBody>
              </p:sp>
            </p:grpSp>
            <p:grpSp>
              <p:nvGrpSpPr>
                <p:cNvPr id="404" name="Group 839"/>
                <p:cNvGrpSpPr>
                  <a:grpSpLocks/>
                </p:cNvGrpSpPr>
                <p:nvPr/>
              </p:nvGrpSpPr>
              <p:grpSpPr bwMode="auto">
                <a:xfrm>
                  <a:off x="3833" y="1907"/>
                  <a:ext cx="146" cy="83"/>
                  <a:chOff x="3833" y="1907"/>
                  <a:chExt cx="146" cy="83"/>
                </a:xfrm>
              </p:grpSpPr>
              <p:sp>
                <p:nvSpPr>
                  <p:cNvPr id="405" name="AutoShape 840"/>
                  <p:cNvSpPr>
                    <a:spLocks noChangeArrowheads="1"/>
                  </p:cNvSpPr>
                  <p:nvPr/>
                </p:nvSpPr>
                <p:spPr bwMode="auto">
                  <a:xfrm>
                    <a:off x="3833" y="1907"/>
                    <a:ext cx="77" cy="83"/>
                  </a:xfrm>
                  <a:prstGeom prst="cube">
                    <a:avLst>
                      <a:gd name="adj" fmla="val 24995"/>
                    </a:avLst>
                  </a:prstGeom>
                  <a:solidFill>
                    <a:srgbClr val="FFFF99"/>
                  </a:solidFill>
                  <a:ln w="12700">
                    <a:solidFill>
                      <a:schemeClr val="bg2"/>
                    </a:solidFill>
                    <a:miter lim="800000"/>
                    <a:headEnd/>
                    <a:tailEnd/>
                  </a:ln>
                </p:spPr>
                <p:txBody>
                  <a:bodyPr wrap="none" anchor="ctr"/>
                  <a:lstStyle/>
                  <a:p>
                    <a:endParaRPr lang="es-ES_tradnl"/>
                  </a:p>
                </p:txBody>
              </p:sp>
              <p:sp>
                <p:nvSpPr>
                  <p:cNvPr id="406" name="AutoShape 841"/>
                  <p:cNvSpPr>
                    <a:spLocks noChangeArrowheads="1"/>
                  </p:cNvSpPr>
                  <p:nvPr/>
                </p:nvSpPr>
                <p:spPr bwMode="auto">
                  <a:xfrm>
                    <a:off x="3902" y="1907"/>
                    <a:ext cx="77" cy="83"/>
                  </a:xfrm>
                  <a:prstGeom prst="cube">
                    <a:avLst>
                      <a:gd name="adj" fmla="val 24995"/>
                    </a:avLst>
                  </a:prstGeom>
                  <a:solidFill>
                    <a:srgbClr val="FFFF99"/>
                  </a:solidFill>
                  <a:ln w="12700">
                    <a:solidFill>
                      <a:schemeClr val="bg2"/>
                    </a:solidFill>
                    <a:miter lim="800000"/>
                    <a:headEnd/>
                    <a:tailEnd/>
                  </a:ln>
                </p:spPr>
                <p:txBody>
                  <a:bodyPr wrap="none" anchor="ctr"/>
                  <a:lstStyle/>
                  <a:p>
                    <a:endParaRPr lang="es-ES_tradnl"/>
                  </a:p>
                </p:txBody>
              </p:sp>
            </p:grpSp>
          </p:grpSp>
        </p:grpSp>
      </p:grpSp>
      <p:grpSp>
        <p:nvGrpSpPr>
          <p:cNvPr id="511" name="Group 842"/>
          <p:cNvGrpSpPr>
            <a:grpSpLocks/>
          </p:cNvGrpSpPr>
          <p:nvPr/>
        </p:nvGrpSpPr>
        <p:grpSpPr bwMode="auto">
          <a:xfrm>
            <a:off x="3783013" y="2828132"/>
            <a:ext cx="560387" cy="600075"/>
            <a:chOff x="4272" y="1828"/>
            <a:chExt cx="353" cy="378"/>
          </a:xfrm>
        </p:grpSpPr>
        <p:grpSp>
          <p:nvGrpSpPr>
            <p:cNvPr id="512" name="Group 843"/>
            <p:cNvGrpSpPr>
              <a:grpSpLocks/>
            </p:cNvGrpSpPr>
            <p:nvPr/>
          </p:nvGrpSpPr>
          <p:grpSpPr bwMode="auto">
            <a:xfrm>
              <a:off x="4272" y="2044"/>
              <a:ext cx="353" cy="162"/>
              <a:chOff x="4272" y="2044"/>
              <a:chExt cx="353" cy="162"/>
            </a:xfrm>
          </p:grpSpPr>
          <p:grpSp>
            <p:nvGrpSpPr>
              <p:cNvPr id="600" name="Group 844"/>
              <p:cNvGrpSpPr>
                <a:grpSpLocks/>
              </p:cNvGrpSpPr>
              <p:nvPr/>
            </p:nvGrpSpPr>
            <p:grpSpPr bwMode="auto">
              <a:xfrm>
                <a:off x="4342" y="2044"/>
                <a:ext cx="283" cy="83"/>
                <a:chOff x="4342" y="2044"/>
                <a:chExt cx="283" cy="83"/>
              </a:xfrm>
            </p:grpSpPr>
            <p:grpSp>
              <p:nvGrpSpPr>
                <p:cNvPr id="622" name="Group 845"/>
                <p:cNvGrpSpPr>
                  <a:grpSpLocks/>
                </p:cNvGrpSpPr>
                <p:nvPr/>
              </p:nvGrpSpPr>
              <p:grpSpPr bwMode="auto">
                <a:xfrm>
                  <a:off x="4342" y="2044"/>
                  <a:ext cx="146" cy="83"/>
                  <a:chOff x="4342" y="2044"/>
                  <a:chExt cx="146" cy="83"/>
                </a:xfrm>
              </p:grpSpPr>
              <p:sp>
                <p:nvSpPr>
                  <p:cNvPr id="626" name="AutoShape 846"/>
                  <p:cNvSpPr>
                    <a:spLocks noChangeArrowheads="1"/>
                  </p:cNvSpPr>
                  <p:nvPr/>
                </p:nvSpPr>
                <p:spPr bwMode="auto">
                  <a:xfrm>
                    <a:off x="4342" y="2044"/>
                    <a:ext cx="77" cy="83"/>
                  </a:xfrm>
                  <a:prstGeom prst="cube">
                    <a:avLst>
                      <a:gd name="adj" fmla="val 24995"/>
                    </a:avLst>
                  </a:prstGeom>
                  <a:solidFill>
                    <a:srgbClr val="FFFF99"/>
                  </a:solidFill>
                  <a:ln w="12700">
                    <a:solidFill>
                      <a:schemeClr val="bg2"/>
                    </a:solidFill>
                    <a:miter lim="800000"/>
                    <a:headEnd/>
                    <a:tailEnd/>
                  </a:ln>
                </p:spPr>
                <p:txBody>
                  <a:bodyPr wrap="none" anchor="ctr"/>
                  <a:lstStyle/>
                  <a:p>
                    <a:endParaRPr lang="es-ES_tradnl"/>
                  </a:p>
                </p:txBody>
              </p:sp>
              <p:sp>
                <p:nvSpPr>
                  <p:cNvPr id="627" name="AutoShape 847"/>
                  <p:cNvSpPr>
                    <a:spLocks noChangeArrowheads="1"/>
                  </p:cNvSpPr>
                  <p:nvPr/>
                </p:nvSpPr>
                <p:spPr bwMode="auto">
                  <a:xfrm>
                    <a:off x="4411" y="2044"/>
                    <a:ext cx="77" cy="83"/>
                  </a:xfrm>
                  <a:prstGeom prst="cube">
                    <a:avLst>
                      <a:gd name="adj" fmla="val 24995"/>
                    </a:avLst>
                  </a:prstGeom>
                  <a:solidFill>
                    <a:srgbClr val="FFFF99"/>
                  </a:solidFill>
                  <a:ln w="12700">
                    <a:solidFill>
                      <a:schemeClr val="bg2"/>
                    </a:solidFill>
                    <a:miter lim="800000"/>
                    <a:headEnd/>
                    <a:tailEnd/>
                  </a:ln>
                </p:spPr>
                <p:txBody>
                  <a:bodyPr wrap="none" anchor="ctr"/>
                  <a:lstStyle/>
                  <a:p>
                    <a:endParaRPr lang="es-ES_tradnl"/>
                  </a:p>
                </p:txBody>
              </p:sp>
            </p:grpSp>
            <p:grpSp>
              <p:nvGrpSpPr>
                <p:cNvPr id="623" name="Group 848"/>
                <p:cNvGrpSpPr>
                  <a:grpSpLocks/>
                </p:cNvGrpSpPr>
                <p:nvPr/>
              </p:nvGrpSpPr>
              <p:grpSpPr bwMode="auto">
                <a:xfrm>
                  <a:off x="4479" y="2044"/>
                  <a:ext cx="146" cy="83"/>
                  <a:chOff x="4479" y="2044"/>
                  <a:chExt cx="146" cy="83"/>
                </a:xfrm>
              </p:grpSpPr>
              <p:sp>
                <p:nvSpPr>
                  <p:cNvPr id="624" name="AutoShape 849"/>
                  <p:cNvSpPr>
                    <a:spLocks noChangeArrowheads="1"/>
                  </p:cNvSpPr>
                  <p:nvPr/>
                </p:nvSpPr>
                <p:spPr bwMode="auto">
                  <a:xfrm>
                    <a:off x="4479" y="2044"/>
                    <a:ext cx="77" cy="83"/>
                  </a:xfrm>
                  <a:prstGeom prst="cube">
                    <a:avLst>
                      <a:gd name="adj" fmla="val 24995"/>
                    </a:avLst>
                  </a:prstGeom>
                  <a:solidFill>
                    <a:srgbClr val="FFFF99"/>
                  </a:solidFill>
                  <a:ln w="12700">
                    <a:solidFill>
                      <a:schemeClr val="bg2"/>
                    </a:solidFill>
                    <a:miter lim="800000"/>
                    <a:headEnd/>
                    <a:tailEnd/>
                  </a:ln>
                </p:spPr>
                <p:txBody>
                  <a:bodyPr wrap="none" anchor="ctr"/>
                  <a:lstStyle/>
                  <a:p>
                    <a:endParaRPr lang="es-ES_tradnl"/>
                  </a:p>
                </p:txBody>
              </p:sp>
              <p:sp>
                <p:nvSpPr>
                  <p:cNvPr id="625" name="AutoShape 850"/>
                  <p:cNvSpPr>
                    <a:spLocks noChangeArrowheads="1"/>
                  </p:cNvSpPr>
                  <p:nvPr/>
                </p:nvSpPr>
                <p:spPr bwMode="auto">
                  <a:xfrm>
                    <a:off x="4548" y="2044"/>
                    <a:ext cx="77" cy="83"/>
                  </a:xfrm>
                  <a:prstGeom prst="cube">
                    <a:avLst>
                      <a:gd name="adj" fmla="val 24995"/>
                    </a:avLst>
                  </a:prstGeom>
                  <a:solidFill>
                    <a:srgbClr val="FFFF99"/>
                  </a:solidFill>
                  <a:ln w="12700">
                    <a:solidFill>
                      <a:schemeClr val="bg2"/>
                    </a:solidFill>
                    <a:miter lim="800000"/>
                    <a:headEnd/>
                    <a:tailEnd/>
                  </a:ln>
                </p:spPr>
                <p:txBody>
                  <a:bodyPr wrap="none" anchor="ctr"/>
                  <a:lstStyle/>
                  <a:p>
                    <a:endParaRPr lang="es-ES_tradnl"/>
                  </a:p>
                </p:txBody>
              </p:sp>
            </p:grpSp>
          </p:grpSp>
          <p:grpSp>
            <p:nvGrpSpPr>
              <p:cNvPr id="601" name="Group 851"/>
              <p:cNvGrpSpPr>
                <a:grpSpLocks/>
              </p:cNvGrpSpPr>
              <p:nvPr/>
            </p:nvGrpSpPr>
            <p:grpSpPr bwMode="auto">
              <a:xfrm>
                <a:off x="4318" y="2070"/>
                <a:ext cx="284" cy="83"/>
                <a:chOff x="4318" y="2070"/>
                <a:chExt cx="284" cy="83"/>
              </a:xfrm>
            </p:grpSpPr>
            <p:grpSp>
              <p:nvGrpSpPr>
                <p:cNvPr id="616" name="Group 852"/>
                <p:cNvGrpSpPr>
                  <a:grpSpLocks/>
                </p:cNvGrpSpPr>
                <p:nvPr/>
              </p:nvGrpSpPr>
              <p:grpSpPr bwMode="auto">
                <a:xfrm>
                  <a:off x="4318" y="2070"/>
                  <a:ext cx="147" cy="83"/>
                  <a:chOff x="4318" y="2070"/>
                  <a:chExt cx="147" cy="83"/>
                </a:xfrm>
              </p:grpSpPr>
              <p:sp>
                <p:nvSpPr>
                  <p:cNvPr id="620" name="AutoShape 853"/>
                  <p:cNvSpPr>
                    <a:spLocks noChangeArrowheads="1"/>
                  </p:cNvSpPr>
                  <p:nvPr/>
                </p:nvSpPr>
                <p:spPr bwMode="auto">
                  <a:xfrm>
                    <a:off x="4318" y="2070"/>
                    <a:ext cx="78" cy="83"/>
                  </a:xfrm>
                  <a:prstGeom prst="cube">
                    <a:avLst>
                      <a:gd name="adj" fmla="val 24995"/>
                    </a:avLst>
                  </a:prstGeom>
                  <a:solidFill>
                    <a:srgbClr val="FFFF99"/>
                  </a:solidFill>
                  <a:ln w="12700">
                    <a:solidFill>
                      <a:schemeClr val="bg2"/>
                    </a:solidFill>
                    <a:miter lim="800000"/>
                    <a:headEnd/>
                    <a:tailEnd/>
                  </a:ln>
                </p:spPr>
                <p:txBody>
                  <a:bodyPr wrap="none" anchor="ctr"/>
                  <a:lstStyle/>
                  <a:p>
                    <a:endParaRPr lang="es-ES_tradnl"/>
                  </a:p>
                </p:txBody>
              </p:sp>
              <p:sp>
                <p:nvSpPr>
                  <p:cNvPr id="621" name="AutoShape 854"/>
                  <p:cNvSpPr>
                    <a:spLocks noChangeArrowheads="1"/>
                  </p:cNvSpPr>
                  <p:nvPr/>
                </p:nvSpPr>
                <p:spPr bwMode="auto">
                  <a:xfrm>
                    <a:off x="4388" y="2070"/>
                    <a:ext cx="77" cy="83"/>
                  </a:xfrm>
                  <a:prstGeom prst="cube">
                    <a:avLst>
                      <a:gd name="adj" fmla="val 24995"/>
                    </a:avLst>
                  </a:prstGeom>
                  <a:solidFill>
                    <a:srgbClr val="FFFF99"/>
                  </a:solidFill>
                  <a:ln w="12700">
                    <a:solidFill>
                      <a:schemeClr val="bg2"/>
                    </a:solidFill>
                    <a:miter lim="800000"/>
                    <a:headEnd/>
                    <a:tailEnd/>
                  </a:ln>
                </p:spPr>
                <p:txBody>
                  <a:bodyPr wrap="none" anchor="ctr"/>
                  <a:lstStyle/>
                  <a:p>
                    <a:endParaRPr lang="es-ES_tradnl"/>
                  </a:p>
                </p:txBody>
              </p:sp>
            </p:grpSp>
            <p:grpSp>
              <p:nvGrpSpPr>
                <p:cNvPr id="617" name="Group 855"/>
                <p:cNvGrpSpPr>
                  <a:grpSpLocks/>
                </p:cNvGrpSpPr>
                <p:nvPr/>
              </p:nvGrpSpPr>
              <p:grpSpPr bwMode="auto">
                <a:xfrm>
                  <a:off x="4455" y="2070"/>
                  <a:ext cx="147" cy="83"/>
                  <a:chOff x="4455" y="2070"/>
                  <a:chExt cx="147" cy="83"/>
                </a:xfrm>
              </p:grpSpPr>
              <p:sp>
                <p:nvSpPr>
                  <p:cNvPr id="618" name="AutoShape 856"/>
                  <p:cNvSpPr>
                    <a:spLocks noChangeArrowheads="1"/>
                  </p:cNvSpPr>
                  <p:nvPr/>
                </p:nvSpPr>
                <p:spPr bwMode="auto">
                  <a:xfrm>
                    <a:off x="4455" y="2070"/>
                    <a:ext cx="77" cy="83"/>
                  </a:xfrm>
                  <a:prstGeom prst="cube">
                    <a:avLst>
                      <a:gd name="adj" fmla="val 24995"/>
                    </a:avLst>
                  </a:prstGeom>
                  <a:solidFill>
                    <a:srgbClr val="FFFF99"/>
                  </a:solidFill>
                  <a:ln w="12700">
                    <a:solidFill>
                      <a:schemeClr val="bg2"/>
                    </a:solidFill>
                    <a:miter lim="800000"/>
                    <a:headEnd/>
                    <a:tailEnd/>
                  </a:ln>
                </p:spPr>
                <p:txBody>
                  <a:bodyPr wrap="none" anchor="ctr"/>
                  <a:lstStyle/>
                  <a:p>
                    <a:endParaRPr lang="es-ES_tradnl"/>
                  </a:p>
                </p:txBody>
              </p:sp>
              <p:sp>
                <p:nvSpPr>
                  <p:cNvPr id="619" name="AutoShape 857"/>
                  <p:cNvSpPr>
                    <a:spLocks noChangeArrowheads="1"/>
                  </p:cNvSpPr>
                  <p:nvPr/>
                </p:nvSpPr>
                <p:spPr bwMode="auto">
                  <a:xfrm>
                    <a:off x="4525" y="2070"/>
                    <a:ext cx="77" cy="83"/>
                  </a:xfrm>
                  <a:prstGeom prst="cube">
                    <a:avLst>
                      <a:gd name="adj" fmla="val 24995"/>
                    </a:avLst>
                  </a:prstGeom>
                  <a:solidFill>
                    <a:srgbClr val="FFFF99"/>
                  </a:solidFill>
                  <a:ln w="12700">
                    <a:solidFill>
                      <a:schemeClr val="bg2"/>
                    </a:solidFill>
                    <a:miter lim="800000"/>
                    <a:headEnd/>
                    <a:tailEnd/>
                  </a:ln>
                </p:spPr>
                <p:txBody>
                  <a:bodyPr wrap="none" anchor="ctr"/>
                  <a:lstStyle/>
                  <a:p>
                    <a:endParaRPr lang="es-ES_tradnl"/>
                  </a:p>
                </p:txBody>
              </p:sp>
            </p:grpSp>
          </p:grpSp>
          <p:grpSp>
            <p:nvGrpSpPr>
              <p:cNvPr id="602" name="Group 858"/>
              <p:cNvGrpSpPr>
                <a:grpSpLocks/>
              </p:cNvGrpSpPr>
              <p:nvPr/>
            </p:nvGrpSpPr>
            <p:grpSpPr bwMode="auto">
              <a:xfrm>
                <a:off x="4295" y="2096"/>
                <a:ext cx="284" cy="84"/>
                <a:chOff x="4295" y="2096"/>
                <a:chExt cx="284" cy="84"/>
              </a:xfrm>
            </p:grpSpPr>
            <p:grpSp>
              <p:nvGrpSpPr>
                <p:cNvPr id="610" name="Group 859"/>
                <p:cNvGrpSpPr>
                  <a:grpSpLocks/>
                </p:cNvGrpSpPr>
                <p:nvPr/>
              </p:nvGrpSpPr>
              <p:grpSpPr bwMode="auto">
                <a:xfrm>
                  <a:off x="4295" y="2096"/>
                  <a:ext cx="147" cy="84"/>
                  <a:chOff x="4295" y="2096"/>
                  <a:chExt cx="147" cy="84"/>
                </a:xfrm>
              </p:grpSpPr>
              <p:sp>
                <p:nvSpPr>
                  <p:cNvPr id="614" name="AutoShape 860"/>
                  <p:cNvSpPr>
                    <a:spLocks noChangeArrowheads="1"/>
                  </p:cNvSpPr>
                  <p:nvPr/>
                </p:nvSpPr>
                <p:spPr bwMode="auto">
                  <a:xfrm>
                    <a:off x="4295" y="2096"/>
                    <a:ext cx="77" cy="84"/>
                  </a:xfrm>
                  <a:prstGeom prst="cube">
                    <a:avLst>
                      <a:gd name="adj" fmla="val 24995"/>
                    </a:avLst>
                  </a:prstGeom>
                  <a:solidFill>
                    <a:srgbClr val="FFFF99"/>
                  </a:solidFill>
                  <a:ln w="12700">
                    <a:solidFill>
                      <a:schemeClr val="bg2"/>
                    </a:solidFill>
                    <a:miter lim="800000"/>
                    <a:headEnd/>
                    <a:tailEnd/>
                  </a:ln>
                </p:spPr>
                <p:txBody>
                  <a:bodyPr wrap="none" anchor="ctr"/>
                  <a:lstStyle/>
                  <a:p>
                    <a:endParaRPr lang="es-ES_tradnl"/>
                  </a:p>
                </p:txBody>
              </p:sp>
              <p:sp>
                <p:nvSpPr>
                  <p:cNvPr id="615" name="AutoShape 861"/>
                  <p:cNvSpPr>
                    <a:spLocks noChangeArrowheads="1"/>
                  </p:cNvSpPr>
                  <p:nvPr/>
                </p:nvSpPr>
                <p:spPr bwMode="auto">
                  <a:xfrm>
                    <a:off x="4365" y="2096"/>
                    <a:ext cx="77" cy="84"/>
                  </a:xfrm>
                  <a:prstGeom prst="cube">
                    <a:avLst>
                      <a:gd name="adj" fmla="val 24995"/>
                    </a:avLst>
                  </a:prstGeom>
                  <a:solidFill>
                    <a:srgbClr val="FFFF99"/>
                  </a:solidFill>
                  <a:ln w="12700">
                    <a:solidFill>
                      <a:schemeClr val="bg2"/>
                    </a:solidFill>
                    <a:miter lim="800000"/>
                    <a:headEnd/>
                    <a:tailEnd/>
                  </a:ln>
                </p:spPr>
                <p:txBody>
                  <a:bodyPr wrap="none" anchor="ctr"/>
                  <a:lstStyle/>
                  <a:p>
                    <a:endParaRPr lang="es-ES_tradnl"/>
                  </a:p>
                </p:txBody>
              </p:sp>
            </p:grpSp>
            <p:grpSp>
              <p:nvGrpSpPr>
                <p:cNvPr id="611" name="Group 862"/>
                <p:cNvGrpSpPr>
                  <a:grpSpLocks/>
                </p:cNvGrpSpPr>
                <p:nvPr/>
              </p:nvGrpSpPr>
              <p:grpSpPr bwMode="auto">
                <a:xfrm>
                  <a:off x="4432" y="2096"/>
                  <a:ext cx="147" cy="84"/>
                  <a:chOff x="4432" y="2096"/>
                  <a:chExt cx="147" cy="84"/>
                </a:xfrm>
              </p:grpSpPr>
              <p:sp>
                <p:nvSpPr>
                  <p:cNvPr id="612" name="AutoShape 863"/>
                  <p:cNvSpPr>
                    <a:spLocks noChangeArrowheads="1"/>
                  </p:cNvSpPr>
                  <p:nvPr/>
                </p:nvSpPr>
                <p:spPr bwMode="auto">
                  <a:xfrm>
                    <a:off x="4432" y="2096"/>
                    <a:ext cx="77" cy="84"/>
                  </a:xfrm>
                  <a:prstGeom prst="cube">
                    <a:avLst>
                      <a:gd name="adj" fmla="val 24995"/>
                    </a:avLst>
                  </a:prstGeom>
                  <a:solidFill>
                    <a:srgbClr val="FFFF99"/>
                  </a:solidFill>
                  <a:ln w="12700">
                    <a:solidFill>
                      <a:schemeClr val="bg2"/>
                    </a:solidFill>
                    <a:miter lim="800000"/>
                    <a:headEnd/>
                    <a:tailEnd/>
                  </a:ln>
                </p:spPr>
                <p:txBody>
                  <a:bodyPr wrap="none" anchor="ctr"/>
                  <a:lstStyle/>
                  <a:p>
                    <a:endParaRPr lang="es-ES_tradnl"/>
                  </a:p>
                </p:txBody>
              </p:sp>
              <p:sp>
                <p:nvSpPr>
                  <p:cNvPr id="613" name="AutoShape 864"/>
                  <p:cNvSpPr>
                    <a:spLocks noChangeArrowheads="1"/>
                  </p:cNvSpPr>
                  <p:nvPr/>
                </p:nvSpPr>
                <p:spPr bwMode="auto">
                  <a:xfrm>
                    <a:off x="4501" y="2096"/>
                    <a:ext cx="78" cy="84"/>
                  </a:xfrm>
                  <a:prstGeom prst="cube">
                    <a:avLst>
                      <a:gd name="adj" fmla="val 24995"/>
                    </a:avLst>
                  </a:prstGeom>
                  <a:solidFill>
                    <a:srgbClr val="FFFF99"/>
                  </a:solidFill>
                  <a:ln w="12700">
                    <a:solidFill>
                      <a:schemeClr val="bg2"/>
                    </a:solidFill>
                    <a:miter lim="800000"/>
                    <a:headEnd/>
                    <a:tailEnd/>
                  </a:ln>
                </p:spPr>
                <p:txBody>
                  <a:bodyPr wrap="none" anchor="ctr"/>
                  <a:lstStyle/>
                  <a:p>
                    <a:endParaRPr lang="es-ES_tradnl"/>
                  </a:p>
                </p:txBody>
              </p:sp>
            </p:grpSp>
          </p:grpSp>
          <p:grpSp>
            <p:nvGrpSpPr>
              <p:cNvPr id="603" name="Group 865"/>
              <p:cNvGrpSpPr>
                <a:grpSpLocks/>
              </p:cNvGrpSpPr>
              <p:nvPr/>
            </p:nvGrpSpPr>
            <p:grpSpPr bwMode="auto">
              <a:xfrm>
                <a:off x="4272" y="2123"/>
                <a:ext cx="283" cy="83"/>
                <a:chOff x="4272" y="2123"/>
                <a:chExt cx="283" cy="83"/>
              </a:xfrm>
            </p:grpSpPr>
            <p:grpSp>
              <p:nvGrpSpPr>
                <p:cNvPr id="604" name="Group 866"/>
                <p:cNvGrpSpPr>
                  <a:grpSpLocks/>
                </p:cNvGrpSpPr>
                <p:nvPr/>
              </p:nvGrpSpPr>
              <p:grpSpPr bwMode="auto">
                <a:xfrm>
                  <a:off x="4272" y="2123"/>
                  <a:ext cx="146" cy="83"/>
                  <a:chOff x="4272" y="2123"/>
                  <a:chExt cx="146" cy="83"/>
                </a:xfrm>
              </p:grpSpPr>
              <p:sp>
                <p:nvSpPr>
                  <p:cNvPr id="608" name="AutoShape 867"/>
                  <p:cNvSpPr>
                    <a:spLocks noChangeArrowheads="1"/>
                  </p:cNvSpPr>
                  <p:nvPr/>
                </p:nvSpPr>
                <p:spPr bwMode="auto">
                  <a:xfrm>
                    <a:off x="4272" y="2123"/>
                    <a:ext cx="77" cy="83"/>
                  </a:xfrm>
                  <a:prstGeom prst="cube">
                    <a:avLst>
                      <a:gd name="adj" fmla="val 24995"/>
                    </a:avLst>
                  </a:prstGeom>
                  <a:solidFill>
                    <a:srgbClr val="FFFF99"/>
                  </a:solidFill>
                  <a:ln w="12700">
                    <a:solidFill>
                      <a:schemeClr val="bg2"/>
                    </a:solidFill>
                    <a:miter lim="800000"/>
                    <a:headEnd/>
                    <a:tailEnd/>
                  </a:ln>
                </p:spPr>
                <p:txBody>
                  <a:bodyPr wrap="none" anchor="ctr"/>
                  <a:lstStyle/>
                  <a:p>
                    <a:endParaRPr lang="es-ES_tradnl"/>
                  </a:p>
                </p:txBody>
              </p:sp>
              <p:sp>
                <p:nvSpPr>
                  <p:cNvPr id="609" name="AutoShape 868"/>
                  <p:cNvSpPr>
                    <a:spLocks noChangeArrowheads="1"/>
                  </p:cNvSpPr>
                  <p:nvPr/>
                </p:nvSpPr>
                <p:spPr bwMode="auto">
                  <a:xfrm>
                    <a:off x="4341" y="2123"/>
                    <a:ext cx="77" cy="83"/>
                  </a:xfrm>
                  <a:prstGeom prst="cube">
                    <a:avLst>
                      <a:gd name="adj" fmla="val 24995"/>
                    </a:avLst>
                  </a:prstGeom>
                  <a:solidFill>
                    <a:srgbClr val="FFFF99"/>
                  </a:solidFill>
                  <a:ln w="12700">
                    <a:solidFill>
                      <a:schemeClr val="bg2"/>
                    </a:solidFill>
                    <a:miter lim="800000"/>
                    <a:headEnd/>
                    <a:tailEnd/>
                  </a:ln>
                </p:spPr>
                <p:txBody>
                  <a:bodyPr wrap="none" anchor="ctr"/>
                  <a:lstStyle/>
                  <a:p>
                    <a:endParaRPr lang="es-ES_tradnl"/>
                  </a:p>
                </p:txBody>
              </p:sp>
            </p:grpSp>
            <p:grpSp>
              <p:nvGrpSpPr>
                <p:cNvPr id="605" name="Group 869"/>
                <p:cNvGrpSpPr>
                  <a:grpSpLocks/>
                </p:cNvGrpSpPr>
                <p:nvPr/>
              </p:nvGrpSpPr>
              <p:grpSpPr bwMode="auto">
                <a:xfrm>
                  <a:off x="4409" y="2123"/>
                  <a:ext cx="146" cy="83"/>
                  <a:chOff x="4409" y="2123"/>
                  <a:chExt cx="146" cy="83"/>
                </a:xfrm>
              </p:grpSpPr>
              <p:sp>
                <p:nvSpPr>
                  <p:cNvPr id="606" name="AutoShape 870"/>
                  <p:cNvSpPr>
                    <a:spLocks noChangeArrowheads="1"/>
                  </p:cNvSpPr>
                  <p:nvPr/>
                </p:nvSpPr>
                <p:spPr bwMode="auto">
                  <a:xfrm>
                    <a:off x="4409" y="2123"/>
                    <a:ext cx="77" cy="83"/>
                  </a:xfrm>
                  <a:prstGeom prst="cube">
                    <a:avLst>
                      <a:gd name="adj" fmla="val 24995"/>
                    </a:avLst>
                  </a:prstGeom>
                  <a:solidFill>
                    <a:srgbClr val="FFFF99"/>
                  </a:solidFill>
                  <a:ln w="12700">
                    <a:solidFill>
                      <a:schemeClr val="bg2"/>
                    </a:solidFill>
                    <a:miter lim="800000"/>
                    <a:headEnd/>
                    <a:tailEnd/>
                  </a:ln>
                </p:spPr>
                <p:txBody>
                  <a:bodyPr wrap="none" anchor="ctr"/>
                  <a:lstStyle/>
                  <a:p>
                    <a:endParaRPr lang="es-ES_tradnl"/>
                  </a:p>
                </p:txBody>
              </p:sp>
              <p:sp>
                <p:nvSpPr>
                  <p:cNvPr id="607" name="AutoShape 871"/>
                  <p:cNvSpPr>
                    <a:spLocks noChangeArrowheads="1"/>
                  </p:cNvSpPr>
                  <p:nvPr/>
                </p:nvSpPr>
                <p:spPr bwMode="auto">
                  <a:xfrm>
                    <a:off x="4478" y="2123"/>
                    <a:ext cx="77" cy="83"/>
                  </a:xfrm>
                  <a:prstGeom prst="cube">
                    <a:avLst>
                      <a:gd name="adj" fmla="val 24995"/>
                    </a:avLst>
                  </a:prstGeom>
                  <a:solidFill>
                    <a:srgbClr val="FFFF99"/>
                  </a:solidFill>
                  <a:ln w="12700">
                    <a:solidFill>
                      <a:schemeClr val="bg2"/>
                    </a:solidFill>
                    <a:miter lim="800000"/>
                    <a:headEnd/>
                    <a:tailEnd/>
                  </a:ln>
                </p:spPr>
                <p:txBody>
                  <a:bodyPr wrap="none" anchor="ctr"/>
                  <a:lstStyle/>
                  <a:p>
                    <a:endParaRPr lang="es-ES_tradnl"/>
                  </a:p>
                </p:txBody>
              </p:sp>
            </p:grpSp>
          </p:grpSp>
        </p:grpSp>
        <p:grpSp>
          <p:nvGrpSpPr>
            <p:cNvPr id="513" name="Group 872"/>
            <p:cNvGrpSpPr>
              <a:grpSpLocks/>
            </p:cNvGrpSpPr>
            <p:nvPr/>
          </p:nvGrpSpPr>
          <p:grpSpPr bwMode="auto">
            <a:xfrm>
              <a:off x="4272" y="1973"/>
              <a:ext cx="353" cy="162"/>
              <a:chOff x="4272" y="1973"/>
              <a:chExt cx="353" cy="162"/>
            </a:xfrm>
          </p:grpSpPr>
          <p:grpSp>
            <p:nvGrpSpPr>
              <p:cNvPr id="572" name="Group 873"/>
              <p:cNvGrpSpPr>
                <a:grpSpLocks/>
              </p:cNvGrpSpPr>
              <p:nvPr/>
            </p:nvGrpSpPr>
            <p:grpSpPr bwMode="auto">
              <a:xfrm>
                <a:off x="4342" y="1973"/>
                <a:ext cx="283" cy="84"/>
                <a:chOff x="4342" y="1973"/>
                <a:chExt cx="283" cy="84"/>
              </a:xfrm>
            </p:grpSpPr>
            <p:grpSp>
              <p:nvGrpSpPr>
                <p:cNvPr id="594" name="Group 874"/>
                <p:cNvGrpSpPr>
                  <a:grpSpLocks/>
                </p:cNvGrpSpPr>
                <p:nvPr/>
              </p:nvGrpSpPr>
              <p:grpSpPr bwMode="auto">
                <a:xfrm>
                  <a:off x="4342" y="1973"/>
                  <a:ext cx="146" cy="84"/>
                  <a:chOff x="4342" y="1973"/>
                  <a:chExt cx="146" cy="84"/>
                </a:xfrm>
              </p:grpSpPr>
              <p:sp>
                <p:nvSpPr>
                  <p:cNvPr id="598" name="AutoShape 875"/>
                  <p:cNvSpPr>
                    <a:spLocks noChangeArrowheads="1"/>
                  </p:cNvSpPr>
                  <p:nvPr/>
                </p:nvSpPr>
                <p:spPr bwMode="auto">
                  <a:xfrm>
                    <a:off x="4342" y="1973"/>
                    <a:ext cx="77" cy="84"/>
                  </a:xfrm>
                  <a:prstGeom prst="cube">
                    <a:avLst>
                      <a:gd name="adj" fmla="val 24995"/>
                    </a:avLst>
                  </a:prstGeom>
                  <a:solidFill>
                    <a:srgbClr val="FFFF99"/>
                  </a:solidFill>
                  <a:ln w="12700">
                    <a:solidFill>
                      <a:schemeClr val="bg2"/>
                    </a:solidFill>
                    <a:miter lim="800000"/>
                    <a:headEnd/>
                    <a:tailEnd/>
                  </a:ln>
                </p:spPr>
                <p:txBody>
                  <a:bodyPr wrap="none" anchor="ctr"/>
                  <a:lstStyle/>
                  <a:p>
                    <a:endParaRPr lang="es-ES_tradnl"/>
                  </a:p>
                </p:txBody>
              </p:sp>
              <p:sp>
                <p:nvSpPr>
                  <p:cNvPr id="599" name="AutoShape 876"/>
                  <p:cNvSpPr>
                    <a:spLocks noChangeArrowheads="1"/>
                  </p:cNvSpPr>
                  <p:nvPr/>
                </p:nvSpPr>
                <p:spPr bwMode="auto">
                  <a:xfrm>
                    <a:off x="4411" y="1973"/>
                    <a:ext cx="77" cy="84"/>
                  </a:xfrm>
                  <a:prstGeom prst="cube">
                    <a:avLst>
                      <a:gd name="adj" fmla="val 24995"/>
                    </a:avLst>
                  </a:prstGeom>
                  <a:solidFill>
                    <a:srgbClr val="FFFF99"/>
                  </a:solidFill>
                  <a:ln w="12700">
                    <a:solidFill>
                      <a:schemeClr val="bg2"/>
                    </a:solidFill>
                    <a:miter lim="800000"/>
                    <a:headEnd/>
                    <a:tailEnd/>
                  </a:ln>
                </p:spPr>
                <p:txBody>
                  <a:bodyPr wrap="none" anchor="ctr"/>
                  <a:lstStyle/>
                  <a:p>
                    <a:endParaRPr lang="es-ES_tradnl"/>
                  </a:p>
                </p:txBody>
              </p:sp>
            </p:grpSp>
            <p:grpSp>
              <p:nvGrpSpPr>
                <p:cNvPr id="595" name="Group 877"/>
                <p:cNvGrpSpPr>
                  <a:grpSpLocks/>
                </p:cNvGrpSpPr>
                <p:nvPr/>
              </p:nvGrpSpPr>
              <p:grpSpPr bwMode="auto">
                <a:xfrm>
                  <a:off x="4479" y="1973"/>
                  <a:ext cx="146" cy="84"/>
                  <a:chOff x="4479" y="1973"/>
                  <a:chExt cx="146" cy="84"/>
                </a:xfrm>
              </p:grpSpPr>
              <p:sp>
                <p:nvSpPr>
                  <p:cNvPr id="596" name="AutoShape 878"/>
                  <p:cNvSpPr>
                    <a:spLocks noChangeArrowheads="1"/>
                  </p:cNvSpPr>
                  <p:nvPr/>
                </p:nvSpPr>
                <p:spPr bwMode="auto">
                  <a:xfrm>
                    <a:off x="4479" y="1973"/>
                    <a:ext cx="77" cy="84"/>
                  </a:xfrm>
                  <a:prstGeom prst="cube">
                    <a:avLst>
                      <a:gd name="adj" fmla="val 24995"/>
                    </a:avLst>
                  </a:prstGeom>
                  <a:solidFill>
                    <a:srgbClr val="FFFF99"/>
                  </a:solidFill>
                  <a:ln w="12700">
                    <a:solidFill>
                      <a:schemeClr val="bg2"/>
                    </a:solidFill>
                    <a:miter lim="800000"/>
                    <a:headEnd/>
                    <a:tailEnd/>
                  </a:ln>
                </p:spPr>
                <p:txBody>
                  <a:bodyPr wrap="none" anchor="ctr"/>
                  <a:lstStyle/>
                  <a:p>
                    <a:endParaRPr lang="es-ES_tradnl"/>
                  </a:p>
                </p:txBody>
              </p:sp>
              <p:sp>
                <p:nvSpPr>
                  <p:cNvPr id="597" name="AutoShape 879"/>
                  <p:cNvSpPr>
                    <a:spLocks noChangeArrowheads="1"/>
                  </p:cNvSpPr>
                  <p:nvPr/>
                </p:nvSpPr>
                <p:spPr bwMode="auto">
                  <a:xfrm>
                    <a:off x="4548" y="1973"/>
                    <a:ext cx="77" cy="84"/>
                  </a:xfrm>
                  <a:prstGeom prst="cube">
                    <a:avLst>
                      <a:gd name="adj" fmla="val 24995"/>
                    </a:avLst>
                  </a:prstGeom>
                  <a:solidFill>
                    <a:srgbClr val="FFFF99"/>
                  </a:solidFill>
                  <a:ln w="12700">
                    <a:solidFill>
                      <a:schemeClr val="bg2"/>
                    </a:solidFill>
                    <a:miter lim="800000"/>
                    <a:headEnd/>
                    <a:tailEnd/>
                  </a:ln>
                </p:spPr>
                <p:txBody>
                  <a:bodyPr wrap="none" anchor="ctr"/>
                  <a:lstStyle/>
                  <a:p>
                    <a:endParaRPr lang="es-ES_tradnl"/>
                  </a:p>
                </p:txBody>
              </p:sp>
            </p:grpSp>
          </p:grpSp>
          <p:grpSp>
            <p:nvGrpSpPr>
              <p:cNvPr id="573" name="Group 880"/>
              <p:cNvGrpSpPr>
                <a:grpSpLocks/>
              </p:cNvGrpSpPr>
              <p:nvPr/>
            </p:nvGrpSpPr>
            <p:grpSpPr bwMode="auto">
              <a:xfrm>
                <a:off x="4318" y="2000"/>
                <a:ext cx="284" cy="83"/>
                <a:chOff x="4318" y="2000"/>
                <a:chExt cx="284" cy="83"/>
              </a:xfrm>
            </p:grpSpPr>
            <p:grpSp>
              <p:nvGrpSpPr>
                <p:cNvPr id="588" name="Group 881"/>
                <p:cNvGrpSpPr>
                  <a:grpSpLocks/>
                </p:cNvGrpSpPr>
                <p:nvPr/>
              </p:nvGrpSpPr>
              <p:grpSpPr bwMode="auto">
                <a:xfrm>
                  <a:off x="4318" y="2000"/>
                  <a:ext cx="147" cy="83"/>
                  <a:chOff x="4318" y="2000"/>
                  <a:chExt cx="147" cy="83"/>
                </a:xfrm>
              </p:grpSpPr>
              <p:sp>
                <p:nvSpPr>
                  <p:cNvPr id="592" name="AutoShape 882"/>
                  <p:cNvSpPr>
                    <a:spLocks noChangeArrowheads="1"/>
                  </p:cNvSpPr>
                  <p:nvPr/>
                </p:nvSpPr>
                <p:spPr bwMode="auto">
                  <a:xfrm>
                    <a:off x="4318" y="2000"/>
                    <a:ext cx="78" cy="83"/>
                  </a:xfrm>
                  <a:prstGeom prst="cube">
                    <a:avLst>
                      <a:gd name="adj" fmla="val 24995"/>
                    </a:avLst>
                  </a:prstGeom>
                  <a:solidFill>
                    <a:srgbClr val="FFFF99"/>
                  </a:solidFill>
                  <a:ln w="12700">
                    <a:solidFill>
                      <a:schemeClr val="bg2"/>
                    </a:solidFill>
                    <a:miter lim="800000"/>
                    <a:headEnd/>
                    <a:tailEnd/>
                  </a:ln>
                </p:spPr>
                <p:txBody>
                  <a:bodyPr wrap="none" anchor="ctr"/>
                  <a:lstStyle/>
                  <a:p>
                    <a:endParaRPr lang="es-ES_tradnl"/>
                  </a:p>
                </p:txBody>
              </p:sp>
              <p:sp>
                <p:nvSpPr>
                  <p:cNvPr id="593" name="AutoShape 883"/>
                  <p:cNvSpPr>
                    <a:spLocks noChangeArrowheads="1"/>
                  </p:cNvSpPr>
                  <p:nvPr/>
                </p:nvSpPr>
                <p:spPr bwMode="auto">
                  <a:xfrm>
                    <a:off x="4388" y="2000"/>
                    <a:ext cx="77" cy="83"/>
                  </a:xfrm>
                  <a:prstGeom prst="cube">
                    <a:avLst>
                      <a:gd name="adj" fmla="val 24995"/>
                    </a:avLst>
                  </a:prstGeom>
                  <a:solidFill>
                    <a:srgbClr val="FFFF99"/>
                  </a:solidFill>
                  <a:ln w="12700">
                    <a:solidFill>
                      <a:schemeClr val="bg2"/>
                    </a:solidFill>
                    <a:miter lim="800000"/>
                    <a:headEnd/>
                    <a:tailEnd/>
                  </a:ln>
                </p:spPr>
                <p:txBody>
                  <a:bodyPr wrap="none" anchor="ctr"/>
                  <a:lstStyle/>
                  <a:p>
                    <a:endParaRPr lang="es-ES_tradnl"/>
                  </a:p>
                </p:txBody>
              </p:sp>
            </p:grpSp>
            <p:grpSp>
              <p:nvGrpSpPr>
                <p:cNvPr id="589" name="Group 884"/>
                <p:cNvGrpSpPr>
                  <a:grpSpLocks/>
                </p:cNvGrpSpPr>
                <p:nvPr/>
              </p:nvGrpSpPr>
              <p:grpSpPr bwMode="auto">
                <a:xfrm>
                  <a:off x="4455" y="2000"/>
                  <a:ext cx="147" cy="83"/>
                  <a:chOff x="4455" y="2000"/>
                  <a:chExt cx="147" cy="83"/>
                </a:xfrm>
              </p:grpSpPr>
              <p:sp>
                <p:nvSpPr>
                  <p:cNvPr id="590" name="AutoShape 885"/>
                  <p:cNvSpPr>
                    <a:spLocks noChangeArrowheads="1"/>
                  </p:cNvSpPr>
                  <p:nvPr/>
                </p:nvSpPr>
                <p:spPr bwMode="auto">
                  <a:xfrm>
                    <a:off x="4455" y="2000"/>
                    <a:ext cx="77" cy="83"/>
                  </a:xfrm>
                  <a:prstGeom prst="cube">
                    <a:avLst>
                      <a:gd name="adj" fmla="val 24995"/>
                    </a:avLst>
                  </a:prstGeom>
                  <a:solidFill>
                    <a:srgbClr val="FFFF99"/>
                  </a:solidFill>
                  <a:ln w="12700">
                    <a:solidFill>
                      <a:schemeClr val="bg2"/>
                    </a:solidFill>
                    <a:miter lim="800000"/>
                    <a:headEnd/>
                    <a:tailEnd/>
                  </a:ln>
                </p:spPr>
                <p:txBody>
                  <a:bodyPr wrap="none" anchor="ctr"/>
                  <a:lstStyle/>
                  <a:p>
                    <a:endParaRPr lang="es-ES_tradnl"/>
                  </a:p>
                </p:txBody>
              </p:sp>
              <p:sp>
                <p:nvSpPr>
                  <p:cNvPr id="591" name="AutoShape 886"/>
                  <p:cNvSpPr>
                    <a:spLocks noChangeArrowheads="1"/>
                  </p:cNvSpPr>
                  <p:nvPr/>
                </p:nvSpPr>
                <p:spPr bwMode="auto">
                  <a:xfrm>
                    <a:off x="4525" y="2000"/>
                    <a:ext cx="77" cy="83"/>
                  </a:xfrm>
                  <a:prstGeom prst="cube">
                    <a:avLst>
                      <a:gd name="adj" fmla="val 24995"/>
                    </a:avLst>
                  </a:prstGeom>
                  <a:solidFill>
                    <a:srgbClr val="FFFF99"/>
                  </a:solidFill>
                  <a:ln w="12700">
                    <a:solidFill>
                      <a:schemeClr val="bg2"/>
                    </a:solidFill>
                    <a:miter lim="800000"/>
                    <a:headEnd/>
                    <a:tailEnd/>
                  </a:ln>
                </p:spPr>
                <p:txBody>
                  <a:bodyPr wrap="none" anchor="ctr"/>
                  <a:lstStyle/>
                  <a:p>
                    <a:endParaRPr lang="es-ES_tradnl"/>
                  </a:p>
                </p:txBody>
              </p:sp>
            </p:grpSp>
          </p:grpSp>
          <p:grpSp>
            <p:nvGrpSpPr>
              <p:cNvPr id="574" name="Group 887"/>
              <p:cNvGrpSpPr>
                <a:grpSpLocks/>
              </p:cNvGrpSpPr>
              <p:nvPr/>
            </p:nvGrpSpPr>
            <p:grpSpPr bwMode="auto">
              <a:xfrm>
                <a:off x="4295" y="2026"/>
                <a:ext cx="284" cy="83"/>
                <a:chOff x="4295" y="2026"/>
                <a:chExt cx="284" cy="83"/>
              </a:xfrm>
            </p:grpSpPr>
            <p:grpSp>
              <p:nvGrpSpPr>
                <p:cNvPr id="582" name="Group 888"/>
                <p:cNvGrpSpPr>
                  <a:grpSpLocks/>
                </p:cNvGrpSpPr>
                <p:nvPr/>
              </p:nvGrpSpPr>
              <p:grpSpPr bwMode="auto">
                <a:xfrm>
                  <a:off x="4295" y="2026"/>
                  <a:ext cx="147" cy="83"/>
                  <a:chOff x="4295" y="2026"/>
                  <a:chExt cx="147" cy="83"/>
                </a:xfrm>
              </p:grpSpPr>
              <p:sp>
                <p:nvSpPr>
                  <p:cNvPr id="586" name="AutoShape 889"/>
                  <p:cNvSpPr>
                    <a:spLocks noChangeArrowheads="1"/>
                  </p:cNvSpPr>
                  <p:nvPr/>
                </p:nvSpPr>
                <p:spPr bwMode="auto">
                  <a:xfrm>
                    <a:off x="4295" y="2026"/>
                    <a:ext cx="77" cy="83"/>
                  </a:xfrm>
                  <a:prstGeom prst="cube">
                    <a:avLst>
                      <a:gd name="adj" fmla="val 24995"/>
                    </a:avLst>
                  </a:prstGeom>
                  <a:solidFill>
                    <a:srgbClr val="FFFF99"/>
                  </a:solidFill>
                  <a:ln w="12700">
                    <a:solidFill>
                      <a:schemeClr val="bg2"/>
                    </a:solidFill>
                    <a:miter lim="800000"/>
                    <a:headEnd/>
                    <a:tailEnd/>
                  </a:ln>
                </p:spPr>
                <p:txBody>
                  <a:bodyPr wrap="none" anchor="ctr"/>
                  <a:lstStyle/>
                  <a:p>
                    <a:endParaRPr lang="es-ES_tradnl"/>
                  </a:p>
                </p:txBody>
              </p:sp>
              <p:sp>
                <p:nvSpPr>
                  <p:cNvPr id="587" name="AutoShape 890"/>
                  <p:cNvSpPr>
                    <a:spLocks noChangeArrowheads="1"/>
                  </p:cNvSpPr>
                  <p:nvPr/>
                </p:nvSpPr>
                <p:spPr bwMode="auto">
                  <a:xfrm>
                    <a:off x="4365" y="2026"/>
                    <a:ext cx="77" cy="83"/>
                  </a:xfrm>
                  <a:prstGeom prst="cube">
                    <a:avLst>
                      <a:gd name="adj" fmla="val 24995"/>
                    </a:avLst>
                  </a:prstGeom>
                  <a:solidFill>
                    <a:srgbClr val="FFFF99"/>
                  </a:solidFill>
                  <a:ln w="12700">
                    <a:solidFill>
                      <a:schemeClr val="bg2"/>
                    </a:solidFill>
                    <a:miter lim="800000"/>
                    <a:headEnd/>
                    <a:tailEnd/>
                  </a:ln>
                </p:spPr>
                <p:txBody>
                  <a:bodyPr wrap="none" anchor="ctr"/>
                  <a:lstStyle/>
                  <a:p>
                    <a:endParaRPr lang="es-ES_tradnl"/>
                  </a:p>
                </p:txBody>
              </p:sp>
            </p:grpSp>
            <p:grpSp>
              <p:nvGrpSpPr>
                <p:cNvPr id="583" name="Group 891"/>
                <p:cNvGrpSpPr>
                  <a:grpSpLocks/>
                </p:cNvGrpSpPr>
                <p:nvPr/>
              </p:nvGrpSpPr>
              <p:grpSpPr bwMode="auto">
                <a:xfrm>
                  <a:off x="4432" y="2026"/>
                  <a:ext cx="147" cy="83"/>
                  <a:chOff x="4432" y="2026"/>
                  <a:chExt cx="147" cy="83"/>
                </a:xfrm>
              </p:grpSpPr>
              <p:sp>
                <p:nvSpPr>
                  <p:cNvPr id="584" name="AutoShape 892"/>
                  <p:cNvSpPr>
                    <a:spLocks noChangeArrowheads="1"/>
                  </p:cNvSpPr>
                  <p:nvPr/>
                </p:nvSpPr>
                <p:spPr bwMode="auto">
                  <a:xfrm>
                    <a:off x="4432" y="2026"/>
                    <a:ext cx="77" cy="83"/>
                  </a:xfrm>
                  <a:prstGeom prst="cube">
                    <a:avLst>
                      <a:gd name="adj" fmla="val 24995"/>
                    </a:avLst>
                  </a:prstGeom>
                  <a:solidFill>
                    <a:srgbClr val="FFFF99"/>
                  </a:solidFill>
                  <a:ln w="12700">
                    <a:solidFill>
                      <a:schemeClr val="bg2"/>
                    </a:solidFill>
                    <a:miter lim="800000"/>
                    <a:headEnd/>
                    <a:tailEnd/>
                  </a:ln>
                </p:spPr>
                <p:txBody>
                  <a:bodyPr wrap="none" anchor="ctr"/>
                  <a:lstStyle/>
                  <a:p>
                    <a:endParaRPr lang="es-ES_tradnl"/>
                  </a:p>
                </p:txBody>
              </p:sp>
              <p:sp>
                <p:nvSpPr>
                  <p:cNvPr id="585" name="AutoShape 893"/>
                  <p:cNvSpPr>
                    <a:spLocks noChangeArrowheads="1"/>
                  </p:cNvSpPr>
                  <p:nvPr/>
                </p:nvSpPr>
                <p:spPr bwMode="auto">
                  <a:xfrm>
                    <a:off x="4501" y="2026"/>
                    <a:ext cx="78" cy="83"/>
                  </a:xfrm>
                  <a:prstGeom prst="cube">
                    <a:avLst>
                      <a:gd name="adj" fmla="val 24995"/>
                    </a:avLst>
                  </a:prstGeom>
                  <a:solidFill>
                    <a:srgbClr val="FFFF99"/>
                  </a:solidFill>
                  <a:ln w="12700">
                    <a:solidFill>
                      <a:schemeClr val="bg2"/>
                    </a:solidFill>
                    <a:miter lim="800000"/>
                    <a:headEnd/>
                    <a:tailEnd/>
                  </a:ln>
                </p:spPr>
                <p:txBody>
                  <a:bodyPr wrap="none" anchor="ctr"/>
                  <a:lstStyle/>
                  <a:p>
                    <a:endParaRPr lang="es-ES_tradnl"/>
                  </a:p>
                </p:txBody>
              </p:sp>
            </p:grpSp>
          </p:grpSp>
          <p:grpSp>
            <p:nvGrpSpPr>
              <p:cNvPr id="575" name="Group 894"/>
              <p:cNvGrpSpPr>
                <a:grpSpLocks/>
              </p:cNvGrpSpPr>
              <p:nvPr/>
            </p:nvGrpSpPr>
            <p:grpSpPr bwMode="auto">
              <a:xfrm>
                <a:off x="4272" y="2052"/>
                <a:ext cx="283" cy="83"/>
                <a:chOff x="4272" y="2052"/>
                <a:chExt cx="283" cy="83"/>
              </a:xfrm>
            </p:grpSpPr>
            <p:grpSp>
              <p:nvGrpSpPr>
                <p:cNvPr id="576" name="Group 895"/>
                <p:cNvGrpSpPr>
                  <a:grpSpLocks/>
                </p:cNvGrpSpPr>
                <p:nvPr/>
              </p:nvGrpSpPr>
              <p:grpSpPr bwMode="auto">
                <a:xfrm>
                  <a:off x="4272" y="2052"/>
                  <a:ext cx="146" cy="83"/>
                  <a:chOff x="4272" y="2052"/>
                  <a:chExt cx="146" cy="83"/>
                </a:xfrm>
              </p:grpSpPr>
              <p:sp>
                <p:nvSpPr>
                  <p:cNvPr id="580" name="AutoShape 896"/>
                  <p:cNvSpPr>
                    <a:spLocks noChangeArrowheads="1"/>
                  </p:cNvSpPr>
                  <p:nvPr/>
                </p:nvSpPr>
                <p:spPr bwMode="auto">
                  <a:xfrm>
                    <a:off x="4272" y="2052"/>
                    <a:ext cx="77" cy="83"/>
                  </a:xfrm>
                  <a:prstGeom prst="cube">
                    <a:avLst>
                      <a:gd name="adj" fmla="val 24995"/>
                    </a:avLst>
                  </a:prstGeom>
                  <a:solidFill>
                    <a:srgbClr val="FFFF99"/>
                  </a:solidFill>
                  <a:ln w="12700">
                    <a:solidFill>
                      <a:schemeClr val="bg2"/>
                    </a:solidFill>
                    <a:miter lim="800000"/>
                    <a:headEnd/>
                    <a:tailEnd/>
                  </a:ln>
                </p:spPr>
                <p:txBody>
                  <a:bodyPr wrap="none" anchor="ctr"/>
                  <a:lstStyle/>
                  <a:p>
                    <a:endParaRPr lang="es-ES_tradnl"/>
                  </a:p>
                </p:txBody>
              </p:sp>
              <p:sp>
                <p:nvSpPr>
                  <p:cNvPr id="581" name="AutoShape 897"/>
                  <p:cNvSpPr>
                    <a:spLocks noChangeArrowheads="1"/>
                  </p:cNvSpPr>
                  <p:nvPr/>
                </p:nvSpPr>
                <p:spPr bwMode="auto">
                  <a:xfrm>
                    <a:off x="4341" y="2052"/>
                    <a:ext cx="77" cy="83"/>
                  </a:xfrm>
                  <a:prstGeom prst="cube">
                    <a:avLst>
                      <a:gd name="adj" fmla="val 24995"/>
                    </a:avLst>
                  </a:prstGeom>
                  <a:solidFill>
                    <a:srgbClr val="FFFF99"/>
                  </a:solidFill>
                  <a:ln w="12700">
                    <a:solidFill>
                      <a:schemeClr val="bg2"/>
                    </a:solidFill>
                    <a:miter lim="800000"/>
                    <a:headEnd/>
                    <a:tailEnd/>
                  </a:ln>
                </p:spPr>
                <p:txBody>
                  <a:bodyPr wrap="none" anchor="ctr"/>
                  <a:lstStyle/>
                  <a:p>
                    <a:endParaRPr lang="es-ES_tradnl"/>
                  </a:p>
                </p:txBody>
              </p:sp>
            </p:grpSp>
            <p:grpSp>
              <p:nvGrpSpPr>
                <p:cNvPr id="577" name="Group 898"/>
                <p:cNvGrpSpPr>
                  <a:grpSpLocks/>
                </p:cNvGrpSpPr>
                <p:nvPr/>
              </p:nvGrpSpPr>
              <p:grpSpPr bwMode="auto">
                <a:xfrm>
                  <a:off x="4409" y="2052"/>
                  <a:ext cx="146" cy="83"/>
                  <a:chOff x="4409" y="2052"/>
                  <a:chExt cx="146" cy="83"/>
                </a:xfrm>
              </p:grpSpPr>
              <p:sp>
                <p:nvSpPr>
                  <p:cNvPr id="578" name="AutoShape 899"/>
                  <p:cNvSpPr>
                    <a:spLocks noChangeArrowheads="1"/>
                  </p:cNvSpPr>
                  <p:nvPr/>
                </p:nvSpPr>
                <p:spPr bwMode="auto">
                  <a:xfrm>
                    <a:off x="4409" y="2052"/>
                    <a:ext cx="77" cy="83"/>
                  </a:xfrm>
                  <a:prstGeom prst="cube">
                    <a:avLst>
                      <a:gd name="adj" fmla="val 24995"/>
                    </a:avLst>
                  </a:prstGeom>
                  <a:solidFill>
                    <a:srgbClr val="FFFF99"/>
                  </a:solidFill>
                  <a:ln w="12700">
                    <a:solidFill>
                      <a:schemeClr val="bg2"/>
                    </a:solidFill>
                    <a:miter lim="800000"/>
                    <a:headEnd/>
                    <a:tailEnd/>
                  </a:ln>
                </p:spPr>
                <p:txBody>
                  <a:bodyPr wrap="none" anchor="ctr"/>
                  <a:lstStyle/>
                  <a:p>
                    <a:endParaRPr lang="es-ES_tradnl"/>
                  </a:p>
                </p:txBody>
              </p:sp>
              <p:sp>
                <p:nvSpPr>
                  <p:cNvPr id="579" name="AutoShape 900"/>
                  <p:cNvSpPr>
                    <a:spLocks noChangeArrowheads="1"/>
                  </p:cNvSpPr>
                  <p:nvPr/>
                </p:nvSpPr>
                <p:spPr bwMode="auto">
                  <a:xfrm>
                    <a:off x="4478" y="2052"/>
                    <a:ext cx="77" cy="83"/>
                  </a:xfrm>
                  <a:prstGeom prst="cube">
                    <a:avLst>
                      <a:gd name="adj" fmla="val 24995"/>
                    </a:avLst>
                  </a:prstGeom>
                  <a:solidFill>
                    <a:srgbClr val="FFFF99"/>
                  </a:solidFill>
                  <a:ln w="12700">
                    <a:solidFill>
                      <a:schemeClr val="bg2"/>
                    </a:solidFill>
                    <a:miter lim="800000"/>
                    <a:headEnd/>
                    <a:tailEnd/>
                  </a:ln>
                </p:spPr>
                <p:txBody>
                  <a:bodyPr wrap="none" anchor="ctr"/>
                  <a:lstStyle/>
                  <a:p>
                    <a:endParaRPr lang="es-ES_tradnl"/>
                  </a:p>
                </p:txBody>
              </p:sp>
            </p:grpSp>
          </p:grpSp>
        </p:grpSp>
        <p:grpSp>
          <p:nvGrpSpPr>
            <p:cNvPr id="514" name="Group 901"/>
            <p:cNvGrpSpPr>
              <a:grpSpLocks/>
            </p:cNvGrpSpPr>
            <p:nvPr/>
          </p:nvGrpSpPr>
          <p:grpSpPr bwMode="auto">
            <a:xfrm>
              <a:off x="4272" y="1901"/>
              <a:ext cx="353" cy="162"/>
              <a:chOff x="4272" y="1901"/>
              <a:chExt cx="353" cy="162"/>
            </a:xfrm>
          </p:grpSpPr>
          <p:grpSp>
            <p:nvGrpSpPr>
              <p:cNvPr id="544" name="Group 902"/>
              <p:cNvGrpSpPr>
                <a:grpSpLocks/>
              </p:cNvGrpSpPr>
              <p:nvPr/>
            </p:nvGrpSpPr>
            <p:grpSpPr bwMode="auto">
              <a:xfrm>
                <a:off x="4342" y="1901"/>
                <a:ext cx="283" cy="83"/>
                <a:chOff x="4342" y="1901"/>
                <a:chExt cx="283" cy="83"/>
              </a:xfrm>
            </p:grpSpPr>
            <p:grpSp>
              <p:nvGrpSpPr>
                <p:cNvPr id="566" name="Group 903"/>
                <p:cNvGrpSpPr>
                  <a:grpSpLocks/>
                </p:cNvGrpSpPr>
                <p:nvPr/>
              </p:nvGrpSpPr>
              <p:grpSpPr bwMode="auto">
                <a:xfrm>
                  <a:off x="4342" y="1901"/>
                  <a:ext cx="146" cy="83"/>
                  <a:chOff x="4342" y="1901"/>
                  <a:chExt cx="146" cy="83"/>
                </a:xfrm>
              </p:grpSpPr>
              <p:sp>
                <p:nvSpPr>
                  <p:cNvPr id="570" name="AutoShape 904"/>
                  <p:cNvSpPr>
                    <a:spLocks noChangeArrowheads="1"/>
                  </p:cNvSpPr>
                  <p:nvPr/>
                </p:nvSpPr>
                <p:spPr bwMode="auto">
                  <a:xfrm>
                    <a:off x="4342" y="1901"/>
                    <a:ext cx="77" cy="83"/>
                  </a:xfrm>
                  <a:prstGeom prst="cube">
                    <a:avLst>
                      <a:gd name="adj" fmla="val 24995"/>
                    </a:avLst>
                  </a:prstGeom>
                  <a:solidFill>
                    <a:srgbClr val="FFFF99"/>
                  </a:solidFill>
                  <a:ln w="12700">
                    <a:solidFill>
                      <a:schemeClr val="bg2"/>
                    </a:solidFill>
                    <a:miter lim="800000"/>
                    <a:headEnd/>
                    <a:tailEnd/>
                  </a:ln>
                </p:spPr>
                <p:txBody>
                  <a:bodyPr wrap="none" anchor="ctr"/>
                  <a:lstStyle/>
                  <a:p>
                    <a:endParaRPr lang="es-ES_tradnl"/>
                  </a:p>
                </p:txBody>
              </p:sp>
              <p:sp>
                <p:nvSpPr>
                  <p:cNvPr id="571" name="AutoShape 905"/>
                  <p:cNvSpPr>
                    <a:spLocks noChangeArrowheads="1"/>
                  </p:cNvSpPr>
                  <p:nvPr/>
                </p:nvSpPr>
                <p:spPr bwMode="auto">
                  <a:xfrm>
                    <a:off x="4411" y="1901"/>
                    <a:ext cx="77" cy="83"/>
                  </a:xfrm>
                  <a:prstGeom prst="cube">
                    <a:avLst>
                      <a:gd name="adj" fmla="val 24995"/>
                    </a:avLst>
                  </a:prstGeom>
                  <a:solidFill>
                    <a:srgbClr val="FFFF99"/>
                  </a:solidFill>
                  <a:ln w="12700">
                    <a:solidFill>
                      <a:schemeClr val="bg2"/>
                    </a:solidFill>
                    <a:miter lim="800000"/>
                    <a:headEnd/>
                    <a:tailEnd/>
                  </a:ln>
                </p:spPr>
                <p:txBody>
                  <a:bodyPr wrap="none" anchor="ctr"/>
                  <a:lstStyle/>
                  <a:p>
                    <a:endParaRPr lang="es-ES_tradnl"/>
                  </a:p>
                </p:txBody>
              </p:sp>
            </p:grpSp>
            <p:grpSp>
              <p:nvGrpSpPr>
                <p:cNvPr id="567" name="Group 906"/>
                <p:cNvGrpSpPr>
                  <a:grpSpLocks/>
                </p:cNvGrpSpPr>
                <p:nvPr/>
              </p:nvGrpSpPr>
              <p:grpSpPr bwMode="auto">
                <a:xfrm>
                  <a:off x="4479" y="1901"/>
                  <a:ext cx="146" cy="83"/>
                  <a:chOff x="4479" y="1901"/>
                  <a:chExt cx="146" cy="83"/>
                </a:xfrm>
              </p:grpSpPr>
              <p:sp>
                <p:nvSpPr>
                  <p:cNvPr id="568" name="AutoShape 907"/>
                  <p:cNvSpPr>
                    <a:spLocks noChangeArrowheads="1"/>
                  </p:cNvSpPr>
                  <p:nvPr/>
                </p:nvSpPr>
                <p:spPr bwMode="auto">
                  <a:xfrm>
                    <a:off x="4479" y="1901"/>
                    <a:ext cx="77" cy="83"/>
                  </a:xfrm>
                  <a:prstGeom prst="cube">
                    <a:avLst>
                      <a:gd name="adj" fmla="val 24995"/>
                    </a:avLst>
                  </a:prstGeom>
                  <a:solidFill>
                    <a:srgbClr val="FFFF99"/>
                  </a:solidFill>
                  <a:ln w="12700">
                    <a:solidFill>
                      <a:schemeClr val="bg2"/>
                    </a:solidFill>
                    <a:miter lim="800000"/>
                    <a:headEnd/>
                    <a:tailEnd/>
                  </a:ln>
                </p:spPr>
                <p:txBody>
                  <a:bodyPr wrap="none" anchor="ctr"/>
                  <a:lstStyle/>
                  <a:p>
                    <a:endParaRPr lang="es-ES_tradnl"/>
                  </a:p>
                </p:txBody>
              </p:sp>
              <p:sp>
                <p:nvSpPr>
                  <p:cNvPr id="569" name="AutoShape 908"/>
                  <p:cNvSpPr>
                    <a:spLocks noChangeArrowheads="1"/>
                  </p:cNvSpPr>
                  <p:nvPr/>
                </p:nvSpPr>
                <p:spPr bwMode="auto">
                  <a:xfrm>
                    <a:off x="4548" y="1901"/>
                    <a:ext cx="77" cy="83"/>
                  </a:xfrm>
                  <a:prstGeom prst="cube">
                    <a:avLst>
                      <a:gd name="adj" fmla="val 24995"/>
                    </a:avLst>
                  </a:prstGeom>
                  <a:solidFill>
                    <a:srgbClr val="FFFF99"/>
                  </a:solidFill>
                  <a:ln w="12700">
                    <a:solidFill>
                      <a:schemeClr val="bg2"/>
                    </a:solidFill>
                    <a:miter lim="800000"/>
                    <a:headEnd/>
                    <a:tailEnd/>
                  </a:ln>
                </p:spPr>
                <p:txBody>
                  <a:bodyPr wrap="none" anchor="ctr"/>
                  <a:lstStyle/>
                  <a:p>
                    <a:endParaRPr lang="es-ES_tradnl"/>
                  </a:p>
                </p:txBody>
              </p:sp>
            </p:grpSp>
          </p:grpSp>
          <p:grpSp>
            <p:nvGrpSpPr>
              <p:cNvPr id="545" name="Group 909"/>
              <p:cNvGrpSpPr>
                <a:grpSpLocks/>
              </p:cNvGrpSpPr>
              <p:nvPr/>
            </p:nvGrpSpPr>
            <p:grpSpPr bwMode="auto">
              <a:xfrm>
                <a:off x="4318" y="1927"/>
                <a:ext cx="284" cy="83"/>
                <a:chOff x="4318" y="1927"/>
                <a:chExt cx="284" cy="83"/>
              </a:xfrm>
            </p:grpSpPr>
            <p:grpSp>
              <p:nvGrpSpPr>
                <p:cNvPr id="560" name="Group 910"/>
                <p:cNvGrpSpPr>
                  <a:grpSpLocks/>
                </p:cNvGrpSpPr>
                <p:nvPr/>
              </p:nvGrpSpPr>
              <p:grpSpPr bwMode="auto">
                <a:xfrm>
                  <a:off x="4318" y="1927"/>
                  <a:ext cx="147" cy="83"/>
                  <a:chOff x="4318" y="1927"/>
                  <a:chExt cx="147" cy="83"/>
                </a:xfrm>
              </p:grpSpPr>
              <p:sp>
                <p:nvSpPr>
                  <p:cNvPr id="564" name="AutoShape 911"/>
                  <p:cNvSpPr>
                    <a:spLocks noChangeArrowheads="1"/>
                  </p:cNvSpPr>
                  <p:nvPr/>
                </p:nvSpPr>
                <p:spPr bwMode="auto">
                  <a:xfrm>
                    <a:off x="4318" y="1927"/>
                    <a:ext cx="78" cy="83"/>
                  </a:xfrm>
                  <a:prstGeom prst="cube">
                    <a:avLst>
                      <a:gd name="adj" fmla="val 24995"/>
                    </a:avLst>
                  </a:prstGeom>
                  <a:solidFill>
                    <a:srgbClr val="FFFF99"/>
                  </a:solidFill>
                  <a:ln w="12700">
                    <a:solidFill>
                      <a:schemeClr val="bg2"/>
                    </a:solidFill>
                    <a:miter lim="800000"/>
                    <a:headEnd/>
                    <a:tailEnd/>
                  </a:ln>
                </p:spPr>
                <p:txBody>
                  <a:bodyPr wrap="none" anchor="ctr"/>
                  <a:lstStyle/>
                  <a:p>
                    <a:endParaRPr lang="es-ES_tradnl"/>
                  </a:p>
                </p:txBody>
              </p:sp>
              <p:sp>
                <p:nvSpPr>
                  <p:cNvPr id="565" name="AutoShape 912"/>
                  <p:cNvSpPr>
                    <a:spLocks noChangeArrowheads="1"/>
                  </p:cNvSpPr>
                  <p:nvPr/>
                </p:nvSpPr>
                <p:spPr bwMode="auto">
                  <a:xfrm>
                    <a:off x="4388" y="1927"/>
                    <a:ext cx="77" cy="83"/>
                  </a:xfrm>
                  <a:prstGeom prst="cube">
                    <a:avLst>
                      <a:gd name="adj" fmla="val 24995"/>
                    </a:avLst>
                  </a:prstGeom>
                  <a:solidFill>
                    <a:srgbClr val="FFFF99"/>
                  </a:solidFill>
                  <a:ln w="12700">
                    <a:solidFill>
                      <a:schemeClr val="bg2"/>
                    </a:solidFill>
                    <a:miter lim="800000"/>
                    <a:headEnd/>
                    <a:tailEnd/>
                  </a:ln>
                </p:spPr>
                <p:txBody>
                  <a:bodyPr wrap="none" anchor="ctr"/>
                  <a:lstStyle/>
                  <a:p>
                    <a:endParaRPr lang="es-ES_tradnl"/>
                  </a:p>
                </p:txBody>
              </p:sp>
            </p:grpSp>
            <p:grpSp>
              <p:nvGrpSpPr>
                <p:cNvPr id="561" name="Group 913"/>
                <p:cNvGrpSpPr>
                  <a:grpSpLocks/>
                </p:cNvGrpSpPr>
                <p:nvPr/>
              </p:nvGrpSpPr>
              <p:grpSpPr bwMode="auto">
                <a:xfrm>
                  <a:off x="4455" y="1927"/>
                  <a:ext cx="147" cy="83"/>
                  <a:chOff x="4455" y="1927"/>
                  <a:chExt cx="147" cy="83"/>
                </a:xfrm>
              </p:grpSpPr>
              <p:sp>
                <p:nvSpPr>
                  <p:cNvPr id="562" name="AutoShape 914"/>
                  <p:cNvSpPr>
                    <a:spLocks noChangeArrowheads="1"/>
                  </p:cNvSpPr>
                  <p:nvPr/>
                </p:nvSpPr>
                <p:spPr bwMode="auto">
                  <a:xfrm>
                    <a:off x="4455" y="1927"/>
                    <a:ext cx="77" cy="83"/>
                  </a:xfrm>
                  <a:prstGeom prst="cube">
                    <a:avLst>
                      <a:gd name="adj" fmla="val 24995"/>
                    </a:avLst>
                  </a:prstGeom>
                  <a:solidFill>
                    <a:srgbClr val="FFFF99"/>
                  </a:solidFill>
                  <a:ln w="12700">
                    <a:solidFill>
                      <a:schemeClr val="bg2"/>
                    </a:solidFill>
                    <a:miter lim="800000"/>
                    <a:headEnd/>
                    <a:tailEnd/>
                  </a:ln>
                </p:spPr>
                <p:txBody>
                  <a:bodyPr wrap="none" anchor="ctr"/>
                  <a:lstStyle/>
                  <a:p>
                    <a:endParaRPr lang="es-ES_tradnl"/>
                  </a:p>
                </p:txBody>
              </p:sp>
              <p:sp>
                <p:nvSpPr>
                  <p:cNvPr id="563" name="AutoShape 915"/>
                  <p:cNvSpPr>
                    <a:spLocks noChangeArrowheads="1"/>
                  </p:cNvSpPr>
                  <p:nvPr/>
                </p:nvSpPr>
                <p:spPr bwMode="auto">
                  <a:xfrm>
                    <a:off x="4525" y="1927"/>
                    <a:ext cx="77" cy="83"/>
                  </a:xfrm>
                  <a:prstGeom prst="cube">
                    <a:avLst>
                      <a:gd name="adj" fmla="val 24995"/>
                    </a:avLst>
                  </a:prstGeom>
                  <a:solidFill>
                    <a:srgbClr val="FFFF99"/>
                  </a:solidFill>
                  <a:ln w="12700">
                    <a:solidFill>
                      <a:schemeClr val="bg2"/>
                    </a:solidFill>
                    <a:miter lim="800000"/>
                    <a:headEnd/>
                    <a:tailEnd/>
                  </a:ln>
                </p:spPr>
                <p:txBody>
                  <a:bodyPr wrap="none" anchor="ctr"/>
                  <a:lstStyle/>
                  <a:p>
                    <a:endParaRPr lang="es-ES_tradnl"/>
                  </a:p>
                </p:txBody>
              </p:sp>
            </p:grpSp>
          </p:grpSp>
          <p:grpSp>
            <p:nvGrpSpPr>
              <p:cNvPr id="546" name="Group 916"/>
              <p:cNvGrpSpPr>
                <a:grpSpLocks/>
              </p:cNvGrpSpPr>
              <p:nvPr/>
            </p:nvGrpSpPr>
            <p:grpSpPr bwMode="auto">
              <a:xfrm>
                <a:off x="4295" y="1953"/>
                <a:ext cx="284" cy="84"/>
                <a:chOff x="4295" y="1953"/>
                <a:chExt cx="284" cy="84"/>
              </a:xfrm>
            </p:grpSpPr>
            <p:grpSp>
              <p:nvGrpSpPr>
                <p:cNvPr id="554" name="Group 917"/>
                <p:cNvGrpSpPr>
                  <a:grpSpLocks/>
                </p:cNvGrpSpPr>
                <p:nvPr/>
              </p:nvGrpSpPr>
              <p:grpSpPr bwMode="auto">
                <a:xfrm>
                  <a:off x="4295" y="1953"/>
                  <a:ext cx="147" cy="84"/>
                  <a:chOff x="4295" y="1953"/>
                  <a:chExt cx="147" cy="84"/>
                </a:xfrm>
              </p:grpSpPr>
              <p:sp>
                <p:nvSpPr>
                  <p:cNvPr id="558" name="AutoShape 918"/>
                  <p:cNvSpPr>
                    <a:spLocks noChangeArrowheads="1"/>
                  </p:cNvSpPr>
                  <p:nvPr/>
                </p:nvSpPr>
                <p:spPr bwMode="auto">
                  <a:xfrm>
                    <a:off x="4295" y="1953"/>
                    <a:ext cx="77" cy="84"/>
                  </a:xfrm>
                  <a:prstGeom prst="cube">
                    <a:avLst>
                      <a:gd name="adj" fmla="val 24995"/>
                    </a:avLst>
                  </a:prstGeom>
                  <a:solidFill>
                    <a:srgbClr val="FFFF99"/>
                  </a:solidFill>
                  <a:ln w="12700">
                    <a:solidFill>
                      <a:schemeClr val="bg2"/>
                    </a:solidFill>
                    <a:miter lim="800000"/>
                    <a:headEnd/>
                    <a:tailEnd/>
                  </a:ln>
                </p:spPr>
                <p:txBody>
                  <a:bodyPr wrap="none" anchor="ctr"/>
                  <a:lstStyle/>
                  <a:p>
                    <a:endParaRPr lang="es-ES_tradnl"/>
                  </a:p>
                </p:txBody>
              </p:sp>
              <p:sp>
                <p:nvSpPr>
                  <p:cNvPr id="559" name="AutoShape 919"/>
                  <p:cNvSpPr>
                    <a:spLocks noChangeArrowheads="1"/>
                  </p:cNvSpPr>
                  <p:nvPr/>
                </p:nvSpPr>
                <p:spPr bwMode="auto">
                  <a:xfrm>
                    <a:off x="4365" y="1953"/>
                    <a:ext cx="77" cy="84"/>
                  </a:xfrm>
                  <a:prstGeom prst="cube">
                    <a:avLst>
                      <a:gd name="adj" fmla="val 24995"/>
                    </a:avLst>
                  </a:prstGeom>
                  <a:solidFill>
                    <a:srgbClr val="FFFF99"/>
                  </a:solidFill>
                  <a:ln w="12700">
                    <a:solidFill>
                      <a:schemeClr val="bg2"/>
                    </a:solidFill>
                    <a:miter lim="800000"/>
                    <a:headEnd/>
                    <a:tailEnd/>
                  </a:ln>
                </p:spPr>
                <p:txBody>
                  <a:bodyPr wrap="none" anchor="ctr"/>
                  <a:lstStyle/>
                  <a:p>
                    <a:endParaRPr lang="es-ES_tradnl"/>
                  </a:p>
                </p:txBody>
              </p:sp>
            </p:grpSp>
            <p:grpSp>
              <p:nvGrpSpPr>
                <p:cNvPr id="555" name="Group 920"/>
                <p:cNvGrpSpPr>
                  <a:grpSpLocks/>
                </p:cNvGrpSpPr>
                <p:nvPr/>
              </p:nvGrpSpPr>
              <p:grpSpPr bwMode="auto">
                <a:xfrm>
                  <a:off x="4432" y="1953"/>
                  <a:ext cx="147" cy="84"/>
                  <a:chOff x="4432" y="1953"/>
                  <a:chExt cx="147" cy="84"/>
                </a:xfrm>
              </p:grpSpPr>
              <p:sp>
                <p:nvSpPr>
                  <p:cNvPr id="556" name="AutoShape 921"/>
                  <p:cNvSpPr>
                    <a:spLocks noChangeArrowheads="1"/>
                  </p:cNvSpPr>
                  <p:nvPr/>
                </p:nvSpPr>
                <p:spPr bwMode="auto">
                  <a:xfrm>
                    <a:off x="4432" y="1953"/>
                    <a:ext cx="77" cy="84"/>
                  </a:xfrm>
                  <a:prstGeom prst="cube">
                    <a:avLst>
                      <a:gd name="adj" fmla="val 24995"/>
                    </a:avLst>
                  </a:prstGeom>
                  <a:solidFill>
                    <a:srgbClr val="FFFF99"/>
                  </a:solidFill>
                  <a:ln w="12700">
                    <a:solidFill>
                      <a:schemeClr val="bg2"/>
                    </a:solidFill>
                    <a:miter lim="800000"/>
                    <a:headEnd/>
                    <a:tailEnd/>
                  </a:ln>
                </p:spPr>
                <p:txBody>
                  <a:bodyPr wrap="none" anchor="ctr"/>
                  <a:lstStyle/>
                  <a:p>
                    <a:endParaRPr lang="es-ES_tradnl"/>
                  </a:p>
                </p:txBody>
              </p:sp>
              <p:sp>
                <p:nvSpPr>
                  <p:cNvPr id="557" name="AutoShape 922"/>
                  <p:cNvSpPr>
                    <a:spLocks noChangeArrowheads="1"/>
                  </p:cNvSpPr>
                  <p:nvPr/>
                </p:nvSpPr>
                <p:spPr bwMode="auto">
                  <a:xfrm>
                    <a:off x="4501" y="1953"/>
                    <a:ext cx="78" cy="84"/>
                  </a:xfrm>
                  <a:prstGeom prst="cube">
                    <a:avLst>
                      <a:gd name="adj" fmla="val 24995"/>
                    </a:avLst>
                  </a:prstGeom>
                  <a:solidFill>
                    <a:srgbClr val="FFFF99"/>
                  </a:solidFill>
                  <a:ln w="12700">
                    <a:solidFill>
                      <a:schemeClr val="bg2"/>
                    </a:solidFill>
                    <a:miter lim="800000"/>
                    <a:headEnd/>
                    <a:tailEnd/>
                  </a:ln>
                </p:spPr>
                <p:txBody>
                  <a:bodyPr wrap="none" anchor="ctr"/>
                  <a:lstStyle/>
                  <a:p>
                    <a:endParaRPr lang="es-ES_tradnl"/>
                  </a:p>
                </p:txBody>
              </p:sp>
            </p:grpSp>
          </p:grpSp>
          <p:grpSp>
            <p:nvGrpSpPr>
              <p:cNvPr id="547" name="Group 923"/>
              <p:cNvGrpSpPr>
                <a:grpSpLocks/>
              </p:cNvGrpSpPr>
              <p:nvPr/>
            </p:nvGrpSpPr>
            <p:grpSpPr bwMode="auto">
              <a:xfrm>
                <a:off x="4272" y="1979"/>
                <a:ext cx="283" cy="84"/>
                <a:chOff x="4272" y="1979"/>
                <a:chExt cx="283" cy="84"/>
              </a:xfrm>
            </p:grpSpPr>
            <p:grpSp>
              <p:nvGrpSpPr>
                <p:cNvPr id="548" name="Group 924"/>
                <p:cNvGrpSpPr>
                  <a:grpSpLocks/>
                </p:cNvGrpSpPr>
                <p:nvPr/>
              </p:nvGrpSpPr>
              <p:grpSpPr bwMode="auto">
                <a:xfrm>
                  <a:off x="4272" y="1979"/>
                  <a:ext cx="146" cy="84"/>
                  <a:chOff x="4272" y="1979"/>
                  <a:chExt cx="146" cy="84"/>
                </a:xfrm>
              </p:grpSpPr>
              <p:sp>
                <p:nvSpPr>
                  <p:cNvPr id="552" name="AutoShape 925"/>
                  <p:cNvSpPr>
                    <a:spLocks noChangeArrowheads="1"/>
                  </p:cNvSpPr>
                  <p:nvPr/>
                </p:nvSpPr>
                <p:spPr bwMode="auto">
                  <a:xfrm>
                    <a:off x="4272" y="1979"/>
                    <a:ext cx="77" cy="84"/>
                  </a:xfrm>
                  <a:prstGeom prst="cube">
                    <a:avLst>
                      <a:gd name="adj" fmla="val 24995"/>
                    </a:avLst>
                  </a:prstGeom>
                  <a:solidFill>
                    <a:srgbClr val="FFFF99"/>
                  </a:solidFill>
                  <a:ln w="12700">
                    <a:solidFill>
                      <a:schemeClr val="bg2"/>
                    </a:solidFill>
                    <a:miter lim="800000"/>
                    <a:headEnd/>
                    <a:tailEnd/>
                  </a:ln>
                </p:spPr>
                <p:txBody>
                  <a:bodyPr wrap="none" anchor="ctr"/>
                  <a:lstStyle/>
                  <a:p>
                    <a:endParaRPr lang="es-ES_tradnl"/>
                  </a:p>
                </p:txBody>
              </p:sp>
              <p:sp>
                <p:nvSpPr>
                  <p:cNvPr id="553" name="AutoShape 926"/>
                  <p:cNvSpPr>
                    <a:spLocks noChangeArrowheads="1"/>
                  </p:cNvSpPr>
                  <p:nvPr/>
                </p:nvSpPr>
                <p:spPr bwMode="auto">
                  <a:xfrm>
                    <a:off x="4341" y="1979"/>
                    <a:ext cx="77" cy="84"/>
                  </a:xfrm>
                  <a:prstGeom prst="cube">
                    <a:avLst>
                      <a:gd name="adj" fmla="val 24995"/>
                    </a:avLst>
                  </a:prstGeom>
                  <a:solidFill>
                    <a:srgbClr val="FFFF99"/>
                  </a:solidFill>
                  <a:ln w="12700">
                    <a:solidFill>
                      <a:schemeClr val="bg2"/>
                    </a:solidFill>
                    <a:miter lim="800000"/>
                    <a:headEnd/>
                    <a:tailEnd/>
                  </a:ln>
                </p:spPr>
                <p:txBody>
                  <a:bodyPr wrap="none" anchor="ctr"/>
                  <a:lstStyle/>
                  <a:p>
                    <a:endParaRPr lang="es-ES_tradnl"/>
                  </a:p>
                </p:txBody>
              </p:sp>
            </p:grpSp>
            <p:grpSp>
              <p:nvGrpSpPr>
                <p:cNvPr id="549" name="Group 927"/>
                <p:cNvGrpSpPr>
                  <a:grpSpLocks/>
                </p:cNvGrpSpPr>
                <p:nvPr/>
              </p:nvGrpSpPr>
              <p:grpSpPr bwMode="auto">
                <a:xfrm>
                  <a:off x="4409" y="1979"/>
                  <a:ext cx="146" cy="84"/>
                  <a:chOff x="4409" y="1979"/>
                  <a:chExt cx="146" cy="84"/>
                </a:xfrm>
              </p:grpSpPr>
              <p:sp>
                <p:nvSpPr>
                  <p:cNvPr id="550" name="AutoShape 928"/>
                  <p:cNvSpPr>
                    <a:spLocks noChangeArrowheads="1"/>
                  </p:cNvSpPr>
                  <p:nvPr/>
                </p:nvSpPr>
                <p:spPr bwMode="auto">
                  <a:xfrm>
                    <a:off x="4409" y="1979"/>
                    <a:ext cx="77" cy="84"/>
                  </a:xfrm>
                  <a:prstGeom prst="cube">
                    <a:avLst>
                      <a:gd name="adj" fmla="val 24995"/>
                    </a:avLst>
                  </a:prstGeom>
                  <a:solidFill>
                    <a:srgbClr val="FFFF99"/>
                  </a:solidFill>
                  <a:ln w="12700">
                    <a:solidFill>
                      <a:schemeClr val="bg2"/>
                    </a:solidFill>
                    <a:miter lim="800000"/>
                    <a:headEnd/>
                    <a:tailEnd/>
                  </a:ln>
                </p:spPr>
                <p:txBody>
                  <a:bodyPr wrap="none" anchor="ctr"/>
                  <a:lstStyle/>
                  <a:p>
                    <a:endParaRPr lang="es-ES_tradnl"/>
                  </a:p>
                </p:txBody>
              </p:sp>
              <p:sp>
                <p:nvSpPr>
                  <p:cNvPr id="551" name="AutoShape 929"/>
                  <p:cNvSpPr>
                    <a:spLocks noChangeArrowheads="1"/>
                  </p:cNvSpPr>
                  <p:nvPr/>
                </p:nvSpPr>
                <p:spPr bwMode="auto">
                  <a:xfrm>
                    <a:off x="4478" y="1979"/>
                    <a:ext cx="77" cy="84"/>
                  </a:xfrm>
                  <a:prstGeom prst="cube">
                    <a:avLst>
                      <a:gd name="adj" fmla="val 24995"/>
                    </a:avLst>
                  </a:prstGeom>
                  <a:solidFill>
                    <a:srgbClr val="FFFF99"/>
                  </a:solidFill>
                  <a:ln w="12700">
                    <a:solidFill>
                      <a:schemeClr val="bg2"/>
                    </a:solidFill>
                    <a:miter lim="800000"/>
                    <a:headEnd/>
                    <a:tailEnd/>
                  </a:ln>
                </p:spPr>
                <p:txBody>
                  <a:bodyPr wrap="none" anchor="ctr"/>
                  <a:lstStyle/>
                  <a:p>
                    <a:endParaRPr lang="es-ES_tradnl"/>
                  </a:p>
                </p:txBody>
              </p:sp>
            </p:grpSp>
          </p:grpSp>
        </p:grpSp>
        <p:grpSp>
          <p:nvGrpSpPr>
            <p:cNvPr id="515" name="Group 930"/>
            <p:cNvGrpSpPr>
              <a:grpSpLocks/>
            </p:cNvGrpSpPr>
            <p:nvPr/>
          </p:nvGrpSpPr>
          <p:grpSpPr bwMode="auto">
            <a:xfrm>
              <a:off x="4272" y="1828"/>
              <a:ext cx="353" cy="162"/>
              <a:chOff x="4272" y="1828"/>
              <a:chExt cx="353" cy="162"/>
            </a:xfrm>
          </p:grpSpPr>
          <p:grpSp>
            <p:nvGrpSpPr>
              <p:cNvPr id="516" name="Group 931"/>
              <p:cNvGrpSpPr>
                <a:grpSpLocks/>
              </p:cNvGrpSpPr>
              <p:nvPr/>
            </p:nvGrpSpPr>
            <p:grpSpPr bwMode="auto">
              <a:xfrm>
                <a:off x="4342" y="1828"/>
                <a:ext cx="283" cy="83"/>
                <a:chOff x="4342" y="1828"/>
                <a:chExt cx="283" cy="83"/>
              </a:xfrm>
            </p:grpSpPr>
            <p:grpSp>
              <p:nvGrpSpPr>
                <p:cNvPr id="538" name="Group 932"/>
                <p:cNvGrpSpPr>
                  <a:grpSpLocks/>
                </p:cNvGrpSpPr>
                <p:nvPr/>
              </p:nvGrpSpPr>
              <p:grpSpPr bwMode="auto">
                <a:xfrm>
                  <a:off x="4342" y="1828"/>
                  <a:ext cx="146" cy="83"/>
                  <a:chOff x="4342" y="1828"/>
                  <a:chExt cx="146" cy="83"/>
                </a:xfrm>
              </p:grpSpPr>
              <p:sp>
                <p:nvSpPr>
                  <p:cNvPr id="542" name="AutoShape 933"/>
                  <p:cNvSpPr>
                    <a:spLocks noChangeArrowheads="1"/>
                  </p:cNvSpPr>
                  <p:nvPr/>
                </p:nvSpPr>
                <p:spPr bwMode="auto">
                  <a:xfrm>
                    <a:off x="4342" y="1828"/>
                    <a:ext cx="77" cy="83"/>
                  </a:xfrm>
                  <a:prstGeom prst="cube">
                    <a:avLst>
                      <a:gd name="adj" fmla="val 24995"/>
                    </a:avLst>
                  </a:prstGeom>
                  <a:solidFill>
                    <a:srgbClr val="FFFF99"/>
                  </a:solidFill>
                  <a:ln w="12700">
                    <a:solidFill>
                      <a:schemeClr val="bg2"/>
                    </a:solidFill>
                    <a:miter lim="800000"/>
                    <a:headEnd/>
                    <a:tailEnd/>
                  </a:ln>
                </p:spPr>
                <p:txBody>
                  <a:bodyPr wrap="none" anchor="ctr"/>
                  <a:lstStyle/>
                  <a:p>
                    <a:endParaRPr lang="es-ES_tradnl"/>
                  </a:p>
                </p:txBody>
              </p:sp>
              <p:sp>
                <p:nvSpPr>
                  <p:cNvPr id="543" name="AutoShape 934"/>
                  <p:cNvSpPr>
                    <a:spLocks noChangeArrowheads="1"/>
                  </p:cNvSpPr>
                  <p:nvPr/>
                </p:nvSpPr>
                <p:spPr bwMode="auto">
                  <a:xfrm>
                    <a:off x="4411" y="1828"/>
                    <a:ext cx="77" cy="83"/>
                  </a:xfrm>
                  <a:prstGeom prst="cube">
                    <a:avLst>
                      <a:gd name="adj" fmla="val 24995"/>
                    </a:avLst>
                  </a:prstGeom>
                  <a:solidFill>
                    <a:srgbClr val="FFFF99"/>
                  </a:solidFill>
                  <a:ln w="12700">
                    <a:solidFill>
                      <a:schemeClr val="bg2"/>
                    </a:solidFill>
                    <a:miter lim="800000"/>
                    <a:headEnd/>
                    <a:tailEnd/>
                  </a:ln>
                </p:spPr>
                <p:txBody>
                  <a:bodyPr wrap="none" anchor="ctr"/>
                  <a:lstStyle/>
                  <a:p>
                    <a:endParaRPr lang="es-ES_tradnl"/>
                  </a:p>
                </p:txBody>
              </p:sp>
            </p:grpSp>
            <p:grpSp>
              <p:nvGrpSpPr>
                <p:cNvPr id="539" name="Group 935"/>
                <p:cNvGrpSpPr>
                  <a:grpSpLocks/>
                </p:cNvGrpSpPr>
                <p:nvPr/>
              </p:nvGrpSpPr>
              <p:grpSpPr bwMode="auto">
                <a:xfrm>
                  <a:off x="4479" y="1828"/>
                  <a:ext cx="146" cy="83"/>
                  <a:chOff x="4479" y="1828"/>
                  <a:chExt cx="146" cy="83"/>
                </a:xfrm>
              </p:grpSpPr>
              <p:sp>
                <p:nvSpPr>
                  <p:cNvPr id="540" name="AutoShape 936"/>
                  <p:cNvSpPr>
                    <a:spLocks noChangeArrowheads="1"/>
                  </p:cNvSpPr>
                  <p:nvPr/>
                </p:nvSpPr>
                <p:spPr bwMode="auto">
                  <a:xfrm>
                    <a:off x="4479" y="1828"/>
                    <a:ext cx="77" cy="83"/>
                  </a:xfrm>
                  <a:prstGeom prst="cube">
                    <a:avLst>
                      <a:gd name="adj" fmla="val 24995"/>
                    </a:avLst>
                  </a:prstGeom>
                  <a:solidFill>
                    <a:srgbClr val="FFFF99"/>
                  </a:solidFill>
                  <a:ln w="12700">
                    <a:solidFill>
                      <a:schemeClr val="bg2"/>
                    </a:solidFill>
                    <a:miter lim="800000"/>
                    <a:headEnd/>
                    <a:tailEnd/>
                  </a:ln>
                </p:spPr>
                <p:txBody>
                  <a:bodyPr wrap="none" anchor="ctr"/>
                  <a:lstStyle/>
                  <a:p>
                    <a:endParaRPr lang="es-ES_tradnl"/>
                  </a:p>
                </p:txBody>
              </p:sp>
              <p:sp>
                <p:nvSpPr>
                  <p:cNvPr id="541" name="AutoShape 937"/>
                  <p:cNvSpPr>
                    <a:spLocks noChangeArrowheads="1"/>
                  </p:cNvSpPr>
                  <p:nvPr/>
                </p:nvSpPr>
                <p:spPr bwMode="auto">
                  <a:xfrm>
                    <a:off x="4548" y="1828"/>
                    <a:ext cx="77" cy="83"/>
                  </a:xfrm>
                  <a:prstGeom prst="cube">
                    <a:avLst>
                      <a:gd name="adj" fmla="val 24995"/>
                    </a:avLst>
                  </a:prstGeom>
                  <a:solidFill>
                    <a:srgbClr val="FFFF99"/>
                  </a:solidFill>
                  <a:ln w="12700">
                    <a:solidFill>
                      <a:schemeClr val="bg2"/>
                    </a:solidFill>
                    <a:miter lim="800000"/>
                    <a:headEnd/>
                    <a:tailEnd/>
                  </a:ln>
                </p:spPr>
                <p:txBody>
                  <a:bodyPr wrap="none" anchor="ctr"/>
                  <a:lstStyle/>
                  <a:p>
                    <a:endParaRPr lang="es-ES_tradnl"/>
                  </a:p>
                </p:txBody>
              </p:sp>
            </p:grpSp>
          </p:grpSp>
          <p:grpSp>
            <p:nvGrpSpPr>
              <p:cNvPr id="517" name="Group 938"/>
              <p:cNvGrpSpPr>
                <a:grpSpLocks/>
              </p:cNvGrpSpPr>
              <p:nvPr/>
            </p:nvGrpSpPr>
            <p:grpSpPr bwMode="auto">
              <a:xfrm>
                <a:off x="4318" y="1854"/>
                <a:ext cx="284" cy="84"/>
                <a:chOff x="4318" y="1854"/>
                <a:chExt cx="284" cy="84"/>
              </a:xfrm>
            </p:grpSpPr>
            <p:grpSp>
              <p:nvGrpSpPr>
                <p:cNvPr id="532" name="Group 939"/>
                <p:cNvGrpSpPr>
                  <a:grpSpLocks/>
                </p:cNvGrpSpPr>
                <p:nvPr/>
              </p:nvGrpSpPr>
              <p:grpSpPr bwMode="auto">
                <a:xfrm>
                  <a:off x="4318" y="1854"/>
                  <a:ext cx="147" cy="84"/>
                  <a:chOff x="4318" y="1854"/>
                  <a:chExt cx="147" cy="84"/>
                </a:xfrm>
              </p:grpSpPr>
              <p:sp>
                <p:nvSpPr>
                  <p:cNvPr id="536" name="AutoShape 940"/>
                  <p:cNvSpPr>
                    <a:spLocks noChangeArrowheads="1"/>
                  </p:cNvSpPr>
                  <p:nvPr/>
                </p:nvSpPr>
                <p:spPr bwMode="auto">
                  <a:xfrm>
                    <a:off x="4318" y="1854"/>
                    <a:ext cx="78" cy="84"/>
                  </a:xfrm>
                  <a:prstGeom prst="cube">
                    <a:avLst>
                      <a:gd name="adj" fmla="val 24995"/>
                    </a:avLst>
                  </a:prstGeom>
                  <a:solidFill>
                    <a:srgbClr val="FFFF99"/>
                  </a:solidFill>
                  <a:ln w="12700">
                    <a:solidFill>
                      <a:schemeClr val="bg2"/>
                    </a:solidFill>
                    <a:miter lim="800000"/>
                    <a:headEnd/>
                    <a:tailEnd/>
                  </a:ln>
                </p:spPr>
                <p:txBody>
                  <a:bodyPr wrap="none" anchor="ctr"/>
                  <a:lstStyle/>
                  <a:p>
                    <a:endParaRPr lang="es-ES_tradnl"/>
                  </a:p>
                </p:txBody>
              </p:sp>
              <p:sp>
                <p:nvSpPr>
                  <p:cNvPr id="537" name="AutoShape 941"/>
                  <p:cNvSpPr>
                    <a:spLocks noChangeArrowheads="1"/>
                  </p:cNvSpPr>
                  <p:nvPr/>
                </p:nvSpPr>
                <p:spPr bwMode="auto">
                  <a:xfrm>
                    <a:off x="4388" y="1854"/>
                    <a:ext cx="77" cy="84"/>
                  </a:xfrm>
                  <a:prstGeom prst="cube">
                    <a:avLst>
                      <a:gd name="adj" fmla="val 24995"/>
                    </a:avLst>
                  </a:prstGeom>
                  <a:solidFill>
                    <a:srgbClr val="FFFF99"/>
                  </a:solidFill>
                  <a:ln w="12700">
                    <a:solidFill>
                      <a:schemeClr val="bg2"/>
                    </a:solidFill>
                    <a:miter lim="800000"/>
                    <a:headEnd/>
                    <a:tailEnd/>
                  </a:ln>
                </p:spPr>
                <p:txBody>
                  <a:bodyPr wrap="none" anchor="ctr"/>
                  <a:lstStyle/>
                  <a:p>
                    <a:endParaRPr lang="es-ES_tradnl"/>
                  </a:p>
                </p:txBody>
              </p:sp>
            </p:grpSp>
            <p:grpSp>
              <p:nvGrpSpPr>
                <p:cNvPr id="533" name="Group 942"/>
                <p:cNvGrpSpPr>
                  <a:grpSpLocks/>
                </p:cNvGrpSpPr>
                <p:nvPr/>
              </p:nvGrpSpPr>
              <p:grpSpPr bwMode="auto">
                <a:xfrm>
                  <a:off x="4455" y="1854"/>
                  <a:ext cx="147" cy="84"/>
                  <a:chOff x="4455" y="1854"/>
                  <a:chExt cx="147" cy="84"/>
                </a:xfrm>
              </p:grpSpPr>
              <p:sp>
                <p:nvSpPr>
                  <p:cNvPr id="534" name="AutoShape 943"/>
                  <p:cNvSpPr>
                    <a:spLocks noChangeArrowheads="1"/>
                  </p:cNvSpPr>
                  <p:nvPr/>
                </p:nvSpPr>
                <p:spPr bwMode="auto">
                  <a:xfrm>
                    <a:off x="4455" y="1854"/>
                    <a:ext cx="77" cy="84"/>
                  </a:xfrm>
                  <a:prstGeom prst="cube">
                    <a:avLst>
                      <a:gd name="adj" fmla="val 24995"/>
                    </a:avLst>
                  </a:prstGeom>
                  <a:solidFill>
                    <a:srgbClr val="FFFF99"/>
                  </a:solidFill>
                  <a:ln w="12700">
                    <a:solidFill>
                      <a:schemeClr val="bg2"/>
                    </a:solidFill>
                    <a:miter lim="800000"/>
                    <a:headEnd/>
                    <a:tailEnd/>
                  </a:ln>
                </p:spPr>
                <p:txBody>
                  <a:bodyPr wrap="none" anchor="ctr"/>
                  <a:lstStyle/>
                  <a:p>
                    <a:endParaRPr lang="es-ES_tradnl"/>
                  </a:p>
                </p:txBody>
              </p:sp>
              <p:sp>
                <p:nvSpPr>
                  <p:cNvPr id="535" name="AutoShape 944"/>
                  <p:cNvSpPr>
                    <a:spLocks noChangeArrowheads="1"/>
                  </p:cNvSpPr>
                  <p:nvPr/>
                </p:nvSpPr>
                <p:spPr bwMode="auto">
                  <a:xfrm>
                    <a:off x="4525" y="1854"/>
                    <a:ext cx="77" cy="84"/>
                  </a:xfrm>
                  <a:prstGeom prst="cube">
                    <a:avLst>
                      <a:gd name="adj" fmla="val 24995"/>
                    </a:avLst>
                  </a:prstGeom>
                  <a:solidFill>
                    <a:srgbClr val="FFFF99"/>
                  </a:solidFill>
                  <a:ln w="12700">
                    <a:solidFill>
                      <a:schemeClr val="bg2"/>
                    </a:solidFill>
                    <a:miter lim="800000"/>
                    <a:headEnd/>
                    <a:tailEnd/>
                  </a:ln>
                </p:spPr>
                <p:txBody>
                  <a:bodyPr wrap="none" anchor="ctr"/>
                  <a:lstStyle/>
                  <a:p>
                    <a:endParaRPr lang="es-ES_tradnl"/>
                  </a:p>
                </p:txBody>
              </p:sp>
            </p:grpSp>
          </p:grpSp>
          <p:grpSp>
            <p:nvGrpSpPr>
              <p:cNvPr id="518" name="Group 945"/>
              <p:cNvGrpSpPr>
                <a:grpSpLocks/>
              </p:cNvGrpSpPr>
              <p:nvPr/>
            </p:nvGrpSpPr>
            <p:grpSpPr bwMode="auto">
              <a:xfrm>
                <a:off x="4295" y="1881"/>
                <a:ext cx="284" cy="83"/>
                <a:chOff x="4295" y="1881"/>
                <a:chExt cx="284" cy="83"/>
              </a:xfrm>
            </p:grpSpPr>
            <p:grpSp>
              <p:nvGrpSpPr>
                <p:cNvPr id="526" name="Group 946"/>
                <p:cNvGrpSpPr>
                  <a:grpSpLocks/>
                </p:cNvGrpSpPr>
                <p:nvPr/>
              </p:nvGrpSpPr>
              <p:grpSpPr bwMode="auto">
                <a:xfrm>
                  <a:off x="4295" y="1881"/>
                  <a:ext cx="147" cy="83"/>
                  <a:chOff x="4295" y="1881"/>
                  <a:chExt cx="147" cy="83"/>
                </a:xfrm>
              </p:grpSpPr>
              <p:sp>
                <p:nvSpPr>
                  <p:cNvPr id="530" name="AutoShape 947"/>
                  <p:cNvSpPr>
                    <a:spLocks noChangeArrowheads="1"/>
                  </p:cNvSpPr>
                  <p:nvPr/>
                </p:nvSpPr>
                <p:spPr bwMode="auto">
                  <a:xfrm>
                    <a:off x="4295" y="1881"/>
                    <a:ext cx="77" cy="83"/>
                  </a:xfrm>
                  <a:prstGeom prst="cube">
                    <a:avLst>
                      <a:gd name="adj" fmla="val 24995"/>
                    </a:avLst>
                  </a:prstGeom>
                  <a:solidFill>
                    <a:srgbClr val="FFFF99"/>
                  </a:solidFill>
                  <a:ln w="12700">
                    <a:solidFill>
                      <a:schemeClr val="bg2"/>
                    </a:solidFill>
                    <a:miter lim="800000"/>
                    <a:headEnd/>
                    <a:tailEnd/>
                  </a:ln>
                </p:spPr>
                <p:txBody>
                  <a:bodyPr wrap="none" anchor="ctr"/>
                  <a:lstStyle/>
                  <a:p>
                    <a:endParaRPr lang="es-ES_tradnl"/>
                  </a:p>
                </p:txBody>
              </p:sp>
              <p:sp>
                <p:nvSpPr>
                  <p:cNvPr id="531" name="AutoShape 948"/>
                  <p:cNvSpPr>
                    <a:spLocks noChangeArrowheads="1"/>
                  </p:cNvSpPr>
                  <p:nvPr/>
                </p:nvSpPr>
                <p:spPr bwMode="auto">
                  <a:xfrm>
                    <a:off x="4365" y="1881"/>
                    <a:ext cx="77" cy="83"/>
                  </a:xfrm>
                  <a:prstGeom prst="cube">
                    <a:avLst>
                      <a:gd name="adj" fmla="val 24995"/>
                    </a:avLst>
                  </a:prstGeom>
                  <a:solidFill>
                    <a:srgbClr val="FFFF99"/>
                  </a:solidFill>
                  <a:ln w="12700">
                    <a:solidFill>
                      <a:schemeClr val="bg2"/>
                    </a:solidFill>
                    <a:miter lim="800000"/>
                    <a:headEnd/>
                    <a:tailEnd/>
                  </a:ln>
                </p:spPr>
                <p:txBody>
                  <a:bodyPr wrap="none" anchor="ctr"/>
                  <a:lstStyle/>
                  <a:p>
                    <a:endParaRPr lang="es-ES_tradnl"/>
                  </a:p>
                </p:txBody>
              </p:sp>
            </p:grpSp>
            <p:grpSp>
              <p:nvGrpSpPr>
                <p:cNvPr id="527" name="Group 949"/>
                <p:cNvGrpSpPr>
                  <a:grpSpLocks/>
                </p:cNvGrpSpPr>
                <p:nvPr/>
              </p:nvGrpSpPr>
              <p:grpSpPr bwMode="auto">
                <a:xfrm>
                  <a:off x="4432" y="1881"/>
                  <a:ext cx="147" cy="83"/>
                  <a:chOff x="4432" y="1881"/>
                  <a:chExt cx="147" cy="83"/>
                </a:xfrm>
              </p:grpSpPr>
              <p:sp>
                <p:nvSpPr>
                  <p:cNvPr id="528" name="AutoShape 950"/>
                  <p:cNvSpPr>
                    <a:spLocks noChangeArrowheads="1"/>
                  </p:cNvSpPr>
                  <p:nvPr/>
                </p:nvSpPr>
                <p:spPr bwMode="auto">
                  <a:xfrm>
                    <a:off x="4432" y="1881"/>
                    <a:ext cx="77" cy="83"/>
                  </a:xfrm>
                  <a:prstGeom prst="cube">
                    <a:avLst>
                      <a:gd name="adj" fmla="val 24995"/>
                    </a:avLst>
                  </a:prstGeom>
                  <a:solidFill>
                    <a:srgbClr val="FFFF99"/>
                  </a:solidFill>
                  <a:ln w="12700">
                    <a:solidFill>
                      <a:schemeClr val="bg2"/>
                    </a:solidFill>
                    <a:miter lim="800000"/>
                    <a:headEnd/>
                    <a:tailEnd/>
                  </a:ln>
                </p:spPr>
                <p:txBody>
                  <a:bodyPr wrap="none" anchor="ctr"/>
                  <a:lstStyle/>
                  <a:p>
                    <a:endParaRPr lang="es-ES_tradnl"/>
                  </a:p>
                </p:txBody>
              </p:sp>
              <p:sp>
                <p:nvSpPr>
                  <p:cNvPr id="529" name="AutoShape 951"/>
                  <p:cNvSpPr>
                    <a:spLocks noChangeArrowheads="1"/>
                  </p:cNvSpPr>
                  <p:nvPr/>
                </p:nvSpPr>
                <p:spPr bwMode="auto">
                  <a:xfrm>
                    <a:off x="4501" y="1881"/>
                    <a:ext cx="78" cy="83"/>
                  </a:xfrm>
                  <a:prstGeom prst="cube">
                    <a:avLst>
                      <a:gd name="adj" fmla="val 24995"/>
                    </a:avLst>
                  </a:prstGeom>
                  <a:solidFill>
                    <a:srgbClr val="FFFF99"/>
                  </a:solidFill>
                  <a:ln w="12700">
                    <a:solidFill>
                      <a:schemeClr val="bg2"/>
                    </a:solidFill>
                    <a:miter lim="800000"/>
                    <a:headEnd/>
                    <a:tailEnd/>
                  </a:ln>
                </p:spPr>
                <p:txBody>
                  <a:bodyPr wrap="none" anchor="ctr"/>
                  <a:lstStyle/>
                  <a:p>
                    <a:endParaRPr lang="es-ES_tradnl"/>
                  </a:p>
                </p:txBody>
              </p:sp>
            </p:grpSp>
          </p:grpSp>
          <p:grpSp>
            <p:nvGrpSpPr>
              <p:cNvPr id="519" name="Group 952"/>
              <p:cNvGrpSpPr>
                <a:grpSpLocks/>
              </p:cNvGrpSpPr>
              <p:nvPr/>
            </p:nvGrpSpPr>
            <p:grpSpPr bwMode="auto">
              <a:xfrm>
                <a:off x="4272" y="1907"/>
                <a:ext cx="283" cy="83"/>
                <a:chOff x="4272" y="1907"/>
                <a:chExt cx="283" cy="83"/>
              </a:xfrm>
            </p:grpSpPr>
            <p:grpSp>
              <p:nvGrpSpPr>
                <p:cNvPr id="520" name="Group 953"/>
                <p:cNvGrpSpPr>
                  <a:grpSpLocks/>
                </p:cNvGrpSpPr>
                <p:nvPr/>
              </p:nvGrpSpPr>
              <p:grpSpPr bwMode="auto">
                <a:xfrm>
                  <a:off x="4272" y="1907"/>
                  <a:ext cx="146" cy="83"/>
                  <a:chOff x="4272" y="1907"/>
                  <a:chExt cx="146" cy="83"/>
                </a:xfrm>
              </p:grpSpPr>
              <p:sp>
                <p:nvSpPr>
                  <p:cNvPr id="524" name="AutoShape 954"/>
                  <p:cNvSpPr>
                    <a:spLocks noChangeArrowheads="1"/>
                  </p:cNvSpPr>
                  <p:nvPr/>
                </p:nvSpPr>
                <p:spPr bwMode="auto">
                  <a:xfrm>
                    <a:off x="4272" y="1907"/>
                    <a:ext cx="77" cy="83"/>
                  </a:xfrm>
                  <a:prstGeom prst="cube">
                    <a:avLst>
                      <a:gd name="adj" fmla="val 24995"/>
                    </a:avLst>
                  </a:prstGeom>
                  <a:solidFill>
                    <a:srgbClr val="FFFF99"/>
                  </a:solidFill>
                  <a:ln w="12700">
                    <a:solidFill>
                      <a:schemeClr val="bg2"/>
                    </a:solidFill>
                    <a:miter lim="800000"/>
                    <a:headEnd/>
                    <a:tailEnd/>
                  </a:ln>
                </p:spPr>
                <p:txBody>
                  <a:bodyPr wrap="none" anchor="ctr"/>
                  <a:lstStyle/>
                  <a:p>
                    <a:endParaRPr lang="es-ES_tradnl"/>
                  </a:p>
                </p:txBody>
              </p:sp>
              <p:sp>
                <p:nvSpPr>
                  <p:cNvPr id="525" name="AutoShape 955"/>
                  <p:cNvSpPr>
                    <a:spLocks noChangeArrowheads="1"/>
                  </p:cNvSpPr>
                  <p:nvPr/>
                </p:nvSpPr>
                <p:spPr bwMode="auto">
                  <a:xfrm>
                    <a:off x="4341" y="1907"/>
                    <a:ext cx="77" cy="83"/>
                  </a:xfrm>
                  <a:prstGeom prst="cube">
                    <a:avLst>
                      <a:gd name="adj" fmla="val 24995"/>
                    </a:avLst>
                  </a:prstGeom>
                  <a:solidFill>
                    <a:srgbClr val="FFFF99"/>
                  </a:solidFill>
                  <a:ln w="12700">
                    <a:solidFill>
                      <a:schemeClr val="bg2"/>
                    </a:solidFill>
                    <a:miter lim="800000"/>
                    <a:headEnd/>
                    <a:tailEnd/>
                  </a:ln>
                </p:spPr>
                <p:txBody>
                  <a:bodyPr wrap="none" anchor="ctr"/>
                  <a:lstStyle/>
                  <a:p>
                    <a:endParaRPr lang="es-ES_tradnl"/>
                  </a:p>
                </p:txBody>
              </p:sp>
            </p:grpSp>
            <p:grpSp>
              <p:nvGrpSpPr>
                <p:cNvPr id="521" name="Group 956"/>
                <p:cNvGrpSpPr>
                  <a:grpSpLocks/>
                </p:cNvGrpSpPr>
                <p:nvPr/>
              </p:nvGrpSpPr>
              <p:grpSpPr bwMode="auto">
                <a:xfrm>
                  <a:off x="4409" y="1907"/>
                  <a:ext cx="146" cy="83"/>
                  <a:chOff x="4409" y="1907"/>
                  <a:chExt cx="146" cy="83"/>
                </a:xfrm>
              </p:grpSpPr>
              <p:sp>
                <p:nvSpPr>
                  <p:cNvPr id="522" name="AutoShape 957"/>
                  <p:cNvSpPr>
                    <a:spLocks noChangeArrowheads="1"/>
                  </p:cNvSpPr>
                  <p:nvPr/>
                </p:nvSpPr>
                <p:spPr bwMode="auto">
                  <a:xfrm>
                    <a:off x="4409" y="1907"/>
                    <a:ext cx="77" cy="83"/>
                  </a:xfrm>
                  <a:prstGeom prst="cube">
                    <a:avLst>
                      <a:gd name="adj" fmla="val 24995"/>
                    </a:avLst>
                  </a:prstGeom>
                  <a:solidFill>
                    <a:srgbClr val="FFFF99"/>
                  </a:solidFill>
                  <a:ln w="12700">
                    <a:solidFill>
                      <a:schemeClr val="bg2"/>
                    </a:solidFill>
                    <a:miter lim="800000"/>
                    <a:headEnd/>
                    <a:tailEnd/>
                  </a:ln>
                </p:spPr>
                <p:txBody>
                  <a:bodyPr wrap="none" anchor="ctr"/>
                  <a:lstStyle/>
                  <a:p>
                    <a:endParaRPr lang="es-ES_tradnl"/>
                  </a:p>
                </p:txBody>
              </p:sp>
              <p:sp>
                <p:nvSpPr>
                  <p:cNvPr id="523" name="AutoShape 958"/>
                  <p:cNvSpPr>
                    <a:spLocks noChangeArrowheads="1"/>
                  </p:cNvSpPr>
                  <p:nvPr/>
                </p:nvSpPr>
                <p:spPr bwMode="auto">
                  <a:xfrm>
                    <a:off x="4478" y="1907"/>
                    <a:ext cx="77" cy="83"/>
                  </a:xfrm>
                  <a:prstGeom prst="cube">
                    <a:avLst>
                      <a:gd name="adj" fmla="val 24995"/>
                    </a:avLst>
                  </a:prstGeom>
                  <a:solidFill>
                    <a:srgbClr val="FFFF99"/>
                  </a:solidFill>
                  <a:ln w="12700">
                    <a:solidFill>
                      <a:schemeClr val="bg2"/>
                    </a:solidFill>
                    <a:miter lim="800000"/>
                    <a:headEnd/>
                    <a:tailEnd/>
                  </a:ln>
                </p:spPr>
                <p:txBody>
                  <a:bodyPr wrap="none" anchor="ctr"/>
                  <a:lstStyle/>
                  <a:p>
                    <a:endParaRPr lang="es-ES_tradnl"/>
                  </a:p>
                </p:txBody>
              </p:sp>
            </p:grpSp>
          </p:grpSp>
        </p:grpSp>
      </p:grpSp>
      <p:sp>
        <p:nvSpPr>
          <p:cNvPr id="628" name="Line 959"/>
          <p:cNvSpPr>
            <a:spLocks noChangeShapeType="1"/>
          </p:cNvSpPr>
          <p:nvPr/>
        </p:nvSpPr>
        <p:spPr bwMode="auto">
          <a:xfrm flipV="1">
            <a:off x="3554413" y="2440782"/>
            <a:ext cx="0" cy="2895600"/>
          </a:xfrm>
          <a:prstGeom prst="line">
            <a:avLst/>
          </a:prstGeom>
          <a:noFill/>
          <a:ln w="25400">
            <a:solidFill>
              <a:srgbClr val="339966"/>
            </a:solidFill>
            <a:round/>
            <a:headEnd type="none" w="sm" len="sm"/>
            <a:tailEnd type="stealth" w="med" len="lg"/>
          </a:ln>
          <a:extLst>
            <a:ext uri="{909E8E84-426E-40DD-AFC4-6F175D3DCCD1}">
              <a14:hiddenFill xmlns:a14="http://schemas.microsoft.com/office/drawing/2010/main">
                <a:noFill/>
              </a14:hiddenFill>
            </a:ext>
          </a:extLst>
        </p:spPr>
        <p:txBody>
          <a:bodyPr/>
          <a:lstStyle/>
          <a:p>
            <a:endParaRPr lang="es-MX"/>
          </a:p>
        </p:txBody>
      </p:sp>
      <p:sp>
        <p:nvSpPr>
          <p:cNvPr id="629" name="Rectangle 960"/>
          <p:cNvSpPr>
            <a:spLocks noChangeArrowheads="1"/>
          </p:cNvSpPr>
          <p:nvPr/>
        </p:nvSpPr>
        <p:spPr bwMode="auto">
          <a:xfrm>
            <a:off x="2946400" y="3583782"/>
            <a:ext cx="1470025" cy="704850"/>
          </a:xfrm>
          <a:prstGeom prst="rect">
            <a:avLst/>
          </a:prstGeom>
          <a:solidFill>
            <a:srgbClr val="FFFF99"/>
          </a:solidFill>
          <a:ln w="12700">
            <a:solidFill>
              <a:schemeClr val="bg2"/>
            </a:solidFill>
            <a:miter lim="800000"/>
            <a:headEnd/>
            <a:tailEnd/>
          </a:ln>
        </p:spPr>
        <p:txBody>
          <a:bodyPr wrap="none" lIns="92075" tIns="46038" rIns="92075" bIns="46038" anchor="ctr"/>
          <a:lstStyle/>
          <a:p>
            <a:pPr algn="ctr"/>
            <a:r>
              <a:rPr lang="es-ES" sz="1800" b="1">
                <a:solidFill>
                  <a:srgbClr val="000000"/>
                </a:solidFill>
                <a:latin typeface="Arial" charset="0"/>
              </a:rPr>
              <a:t> Herramienta</a:t>
            </a:r>
          </a:p>
          <a:p>
            <a:pPr algn="ctr"/>
            <a:r>
              <a:rPr lang="es-ES" sz="1800" b="1">
                <a:solidFill>
                  <a:srgbClr val="000000"/>
                </a:solidFill>
                <a:latin typeface="Arial" charset="0"/>
              </a:rPr>
              <a:t>OLAP</a:t>
            </a:r>
          </a:p>
        </p:txBody>
      </p:sp>
      <p:sp>
        <p:nvSpPr>
          <p:cNvPr id="630" name="Rectangle 961"/>
          <p:cNvSpPr>
            <a:spLocks noChangeArrowheads="1"/>
          </p:cNvSpPr>
          <p:nvPr/>
        </p:nvSpPr>
        <p:spPr bwMode="auto">
          <a:xfrm>
            <a:off x="2870200" y="4548982"/>
            <a:ext cx="1470025" cy="704850"/>
          </a:xfrm>
          <a:prstGeom prst="rect">
            <a:avLst/>
          </a:prstGeom>
          <a:gradFill rotWithShape="0">
            <a:gsLst>
              <a:gs pos="0">
                <a:srgbClr val="89E5B7"/>
              </a:gs>
              <a:gs pos="50000">
                <a:srgbClr val="99FFCC"/>
              </a:gs>
              <a:gs pos="100000">
                <a:srgbClr val="89E5B7"/>
              </a:gs>
            </a:gsLst>
            <a:lin ang="2700000" scaled="1"/>
          </a:gradFill>
          <a:ln w="12700">
            <a:solidFill>
              <a:schemeClr val="bg2"/>
            </a:solidFill>
            <a:miter lim="800000"/>
            <a:headEnd/>
            <a:tailEnd/>
          </a:ln>
        </p:spPr>
        <p:txBody>
          <a:bodyPr wrap="none" lIns="92075" tIns="46038" rIns="92075" bIns="46038" anchor="ctr"/>
          <a:lstStyle/>
          <a:p>
            <a:pPr algn="ctr"/>
            <a:r>
              <a:rPr lang="es-ES" sz="1800" b="1">
                <a:solidFill>
                  <a:srgbClr val="000000"/>
                </a:solidFill>
                <a:latin typeface="Arial" charset="0"/>
              </a:rPr>
              <a:t> </a:t>
            </a:r>
            <a:r>
              <a:rPr lang="es-ES_tradnl" sz="1800" b="1">
                <a:solidFill>
                  <a:srgbClr val="000000"/>
                </a:solidFill>
                <a:latin typeface="Arial" charset="0"/>
              </a:rPr>
              <a:t>Servidor </a:t>
            </a:r>
          </a:p>
          <a:p>
            <a:pPr algn="ctr"/>
            <a:r>
              <a:rPr lang="es-ES_tradnl" sz="1800" b="1">
                <a:solidFill>
                  <a:srgbClr val="000000"/>
                </a:solidFill>
                <a:latin typeface="Arial" charset="0"/>
              </a:rPr>
              <a:t>Relacional</a:t>
            </a:r>
            <a:endParaRPr lang="es-ES" sz="1800" b="1">
              <a:solidFill>
                <a:srgbClr val="000000"/>
              </a:solidFill>
              <a:latin typeface="Arial" charset="0"/>
            </a:endParaRPr>
          </a:p>
        </p:txBody>
      </p:sp>
      <p:sp>
        <p:nvSpPr>
          <p:cNvPr id="631" name="Rectangle 962"/>
          <p:cNvSpPr>
            <a:spLocks noChangeArrowheads="1"/>
          </p:cNvSpPr>
          <p:nvPr/>
        </p:nvSpPr>
        <p:spPr bwMode="auto">
          <a:xfrm>
            <a:off x="900113" y="2061369"/>
            <a:ext cx="10858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algn="ctr" defTabSz="822325">
              <a:spcBef>
                <a:spcPct val="50000"/>
              </a:spcBef>
            </a:pPr>
            <a:r>
              <a:rPr lang="es-ES" sz="1800" b="1" dirty="0">
                <a:solidFill>
                  <a:srgbClr val="000099"/>
                </a:solidFill>
                <a:latin typeface="Arial" charset="0"/>
              </a:rPr>
              <a:t>Desktop</a:t>
            </a:r>
          </a:p>
        </p:txBody>
      </p:sp>
      <p:sp>
        <p:nvSpPr>
          <p:cNvPr id="632" name="Rectangle 964"/>
          <p:cNvSpPr>
            <a:spLocks noChangeArrowheads="1"/>
          </p:cNvSpPr>
          <p:nvPr/>
        </p:nvSpPr>
        <p:spPr bwMode="auto">
          <a:xfrm>
            <a:off x="900113" y="5490369"/>
            <a:ext cx="14160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algn="ctr" defTabSz="822325">
              <a:spcBef>
                <a:spcPct val="50000"/>
              </a:spcBef>
            </a:pPr>
            <a:r>
              <a:rPr lang="es-ES" sz="1800" b="1">
                <a:solidFill>
                  <a:srgbClr val="000099"/>
                </a:solidFill>
                <a:latin typeface="Arial" charset="0"/>
              </a:rPr>
              <a:t>Warehouse</a:t>
            </a:r>
          </a:p>
        </p:txBody>
      </p:sp>
      <p:sp>
        <p:nvSpPr>
          <p:cNvPr id="633" name="Rectangle 965"/>
          <p:cNvSpPr>
            <a:spLocks noChangeArrowheads="1"/>
          </p:cNvSpPr>
          <p:nvPr/>
        </p:nvSpPr>
        <p:spPr bwMode="auto">
          <a:xfrm>
            <a:off x="5795963" y="1124744"/>
            <a:ext cx="10096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algn="ctr" defTabSz="822325">
              <a:spcBef>
                <a:spcPct val="50000"/>
              </a:spcBef>
            </a:pPr>
            <a:r>
              <a:rPr lang="es-ES" sz="1800" b="1">
                <a:solidFill>
                  <a:schemeClr val="accent2"/>
                </a:solidFill>
                <a:latin typeface="Arial" charset="0"/>
              </a:rPr>
              <a:t>MOLAP</a:t>
            </a:r>
          </a:p>
        </p:txBody>
      </p:sp>
      <p:sp>
        <p:nvSpPr>
          <p:cNvPr id="634" name="Rectangle 966"/>
          <p:cNvSpPr>
            <a:spLocks noChangeArrowheads="1"/>
          </p:cNvSpPr>
          <p:nvPr/>
        </p:nvSpPr>
        <p:spPr bwMode="auto">
          <a:xfrm>
            <a:off x="3143250" y="1140619"/>
            <a:ext cx="9842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algn="ctr" defTabSz="822325">
              <a:spcBef>
                <a:spcPct val="50000"/>
              </a:spcBef>
            </a:pPr>
            <a:r>
              <a:rPr lang="es-ES" sz="1800" b="1">
                <a:solidFill>
                  <a:schemeClr val="accent2"/>
                </a:solidFill>
                <a:latin typeface="Arial" charset="0"/>
              </a:rPr>
              <a:t>ROLAP</a:t>
            </a:r>
          </a:p>
        </p:txBody>
      </p:sp>
      <p:grpSp>
        <p:nvGrpSpPr>
          <p:cNvPr id="635" name="Group 967"/>
          <p:cNvGrpSpPr>
            <a:grpSpLocks/>
          </p:cNvGrpSpPr>
          <p:nvPr/>
        </p:nvGrpSpPr>
        <p:grpSpPr bwMode="auto">
          <a:xfrm>
            <a:off x="5526088" y="5334794"/>
            <a:ext cx="1577975" cy="654050"/>
            <a:chOff x="1633" y="3435"/>
            <a:chExt cx="994" cy="412"/>
          </a:xfrm>
        </p:grpSpPr>
        <p:sp>
          <p:nvSpPr>
            <p:cNvPr id="636" name="Rectangle 968"/>
            <p:cNvSpPr>
              <a:spLocks noChangeArrowheads="1"/>
            </p:cNvSpPr>
            <p:nvPr/>
          </p:nvSpPr>
          <p:spPr bwMode="auto">
            <a:xfrm>
              <a:off x="1633" y="3519"/>
              <a:ext cx="994" cy="246"/>
            </a:xfrm>
            <a:prstGeom prst="rect">
              <a:avLst/>
            </a:prstGeom>
            <a:gradFill rotWithShape="0">
              <a:gsLst>
                <a:gs pos="0">
                  <a:srgbClr val="89E5E5"/>
                </a:gs>
                <a:gs pos="50000">
                  <a:srgbClr val="99FFFF"/>
                </a:gs>
                <a:gs pos="100000">
                  <a:srgbClr val="89E5E5"/>
                </a:gs>
              </a:gsLst>
              <a:lin ang="0" scaled="1"/>
            </a:gradFill>
            <a:ln w="9525">
              <a:solidFill>
                <a:schemeClr val="tx1"/>
              </a:solidFill>
              <a:miter lim="800000"/>
              <a:headEnd/>
              <a:tailEnd/>
            </a:ln>
          </p:spPr>
          <p:txBody>
            <a:bodyPr wrap="none" anchor="ctr"/>
            <a:lstStyle/>
            <a:p>
              <a:endParaRPr lang="es-ES_tradnl"/>
            </a:p>
          </p:txBody>
        </p:sp>
        <p:sp>
          <p:nvSpPr>
            <p:cNvPr id="637" name="Oval 969"/>
            <p:cNvSpPr>
              <a:spLocks noChangeArrowheads="1"/>
            </p:cNvSpPr>
            <p:nvPr/>
          </p:nvSpPr>
          <p:spPr bwMode="auto">
            <a:xfrm>
              <a:off x="1633" y="3435"/>
              <a:ext cx="994" cy="158"/>
            </a:xfrm>
            <a:prstGeom prst="ellipse">
              <a:avLst/>
            </a:prstGeom>
            <a:gradFill rotWithShape="0">
              <a:gsLst>
                <a:gs pos="0">
                  <a:srgbClr val="89E5E5"/>
                </a:gs>
                <a:gs pos="100000">
                  <a:srgbClr val="99FFFF"/>
                </a:gs>
              </a:gsLst>
              <a:lin ang="5400000" scaled="1"/>
            </a:gradFill>
            <a:ln w="9525">
              <a:solidFill>
                <a:schemeClr val="tx1"/>
              </a:solidFill>
              <a:round/>
              <a:headEnd/>
              <a:tailEnd/>
            </a:ln>
          </p:spPr>
          <p:txBody>
            <a:bodyPr wrap="none" anchor="ctr"/>
            <a:lstStyle/>
            <a:p>
              <a:endParaRPr lang="es-ES_tradnl"/>
            </a:p>
          </p:txBody>
        </p:sp>
        <p:sp>
          <p:nvSpPr>
            <p:cNvPr id="638" name="Oval 970"/>
            <p:cNvSpPr>
              <a:spLocks noChangeArrowheads="1"/>
            </p:cNvSpPr>
            <p:nvPr/>
          </p:nvSpPr>
          <p:spPr bwMode="auto">
            <a:xfrm>
              <a:off x="1633" y="3689"/>
              <a:ext cx="994" cy="158"/>
            </a:xfrm>
            <a:prstGeom prst="ellipse">
              <a:avLst/>
            </a:prstGeom>
            <a:gradFill rotWithShape="0">
              <a:gsLst>
                <a:gs pos="0">
                  <a:srgbClr val="89E5E5"/>
                </a:gs>
                <a:gs pos="50000">
                  <a:srgbClr val="99FFFF"/>
                </a:gs>
                <a:gs pos="100000">
                  <a:srgbClr val="89E5E5"/>
                </a:gs>
              </a:gsLst>
              <a:lin ang="0" scaled="1"/>
            </a:gradFill>
            <a:ln w="9525">
              <a:solidFill>
                <a:schemeClr val="tx1"/>
              </a:solidFill>
              <a:round/>
              <a:headEnd/>
              <a:tailEnd/>
            </a:ln>
          </p:spPr>
          <p:txBody>
            <a:bodyPr wrap="none" anchor="ctr"/>
            <a:lstStyle/>
            <a:p>
              <a:endParaRPr lang="es-ES_tradnl"/>
            </a:p>
          </p:txBody>
        </p:sp>
      </p:grpSp>
      <p:grpSp>
        <p:nvGrpSpPr>
          <p:cNvPr id="639" name="Group 971"/>
          <p:cNvGrpSpPr>
            <a:grpSpLocks/>
          </p:cNvGrpSpPr>
          <p:nvPr/>
        </p:nvGrpSpPr>
        <p:grpSpPr bwMode="auto">
          <a:xfrm>
            <a:off x="2814638" y="5379244"/>
            <a:ext cx="1577975" cy="654050"/>
            <a:chOff x="3662" y="3435"/>
            <a:chExt cx="994" cy="412"/>
          </a:xfrm>
        </p:grpSpPr>
        <p:sp>
          <p:nvSpPr>
            <p:cNvPr id="640" name="Rectangle 972"/>
            <p:cNvSpPr>
              <a:spLocks noChangeArrowheads="1"/>
            </p:cNvSpPr>
            <p:nvPr/>
          </p:nvSpPr>
          <p:spPr bwMode="auto">
            <a:xfrm>
              <a:off x="3662" y="3519"/>
              <a:ext cx="994" cy="246"/>
            </a:xfrm>
            <a:prstGeom prst="rect">
              <a:avLst/>
            </a:prstGeom>
            <a:gradFill rotWithShape="0">
              <a:gsLst>
                <a:gs pos="0">
                  <a:srgbClr val="89E5E5"/>
                </a:gs>
                <a:gs pos="50000">
                  <a:srgbClr val="99FFFF"/>
                </a:gs>
                <a:gs pos="100000">
                  <a:srgbClr val="89E5E5"/>
                </a:gs>
              </a:gsLst>
              <a:lin ang="0" scaled="1"/>
            </a:gradFill>
            <a:ln w="9525">
              <a:solidFill>
                <a:schemeClr val="tx1"/>
              </a:solidFill>
              <a:miter lim="800000"/>
              <a:headEnd/>
              <a:tailEnd/>
            </a:ln>
          </p:spPr>
          <p:txBody>
            <a:bodyPr wrap="none" anchor="ctr"/>
            <a:lstStyle/>
            <a:p>
              <a:endParaRPr lang="es-ES_tradnl"/>
            </a:p>
          </p:txBody>
        </p:sp>
        <p:sp>
          <p:nvSpPr>
            <p:cNvPr id="641" name="Oval 973"/>
            <p:cNvSpPr>
              <a:spLocks noChangeArrowheads="1"/>
            </p:cNvSpPr>
            <p:nvPr/>
          </p:nvSpPr>
          <p:spPr bwMode="auto">
            <a:xfrm>
              <a:off x="3662" y="3435"/>
              <a:ext cx="994" cy="158"/>
            </a:xfrm>
            <a:prstGeom prst="ellipse">
              <a:avLst/>
            </a:prstGeom>
            <a:gradFill rotWithShape="0">
              <a:gsLst>
                <a:gs pos="0">
                  <a:srgbClr val="89E5E5"/>
                </a:gs>
                <a:gs pos="100000">
                  <a:srgbClr val="99FFFF"/>
                </a:gs>
              </a:gsLst>
              <a:lin ang="5400000" scaled="1"/>
            </a:gradFill>
            <a:ln w="9525">
              <a:solidFill>
                <a:schemeClr val="tx1"/>
              </a:solidFill>
              <a:round/>
              <a:headEnd/>
              <a:tailEnd/>
            </a:ln>
          </p:spPr>
          <p:txBody>
            <a:bodyPr wrap="none" anchor="ctr"/>
            <a:lstStyle/>
            <a:p>
              <a:endParaRPr lang="es-ES_tradnl"/>
            </a:p>
          </p:txBody>
        </p:sp>
        <p:sp>
          <p:nvSpPr>
            <p:cNvPr id="642" name="Oval 974"/>
            <p:cNvSpPr>
              <a:spLocks noChangeArrowheads="1"/>
            </p:cNvSpPr>
            <p:nvPr/>
          </p:nvSpPr>
          <p:spPr bwMode="auto">
            <a:xfrm>
              <a:off x="3662" y="3689"/>
              <a:ext cx="994" cy="158"/>
            </a:xfrm>
            <a:prstGeom prst="ellipse">
              <a:avLst/>
            </a:prstGeom>
            <a:gradFill rotWithShape="0">
              <a:gsLst>
                <a:gs pos="0">
                  <a:srgbClr val="89E5E5"/>
                </a:gs>
                <a:gs pos="50000">
                  <a:srgbClr val="99FFFF"/>
                </a:gs>
                <a:gs pos="100000">
                  <a:srgbClr val="89E5E5"/>
                </a:gs>
              </a:gsLst>
              <a:lin ang="0" scaled="1"/>
            </a:gradFill>
            <a:ln w="9525">
              <a:solidFill>
                <a:schemeClr val="tx1"/>
              </a:solidFill>
              <a:round/>
              <a:headEnd/>
              <a:tailEnd/>
            </a:ln>
          </p:spPr>
          <p:txBody>
            <a:bodyPr wrap="none" anchor="ctr"/>
            <a:lstStyle/>
            <a:p>
              <a:endParaRPr lang="es-ES_tradnl"/>
            </a:p>
          </p:txBody>
        </p:sp>
      </p:grpSp>
      <p:grpSp>
        <p:nvGrpSpPr>
          <p:cNvPr id="643" name="Group 975"/>
          <p:cNvGrpSpPr>
            <a:grpSpLocks/>
          </p:cNvGrpSpPr>
          <p:nvPr/>
        </p:nvGrpSpPr>
        <p:grpSpPr bwMode="auto">
          <a:xfrm>
            <a:off x="5838825" y="1648619"/>
            <a:ext cx="890588" cy="849313"/>
            <a:chOff x="1830" y="1113"/>
            <a:chExt cx="561" cy="535"/>
          </a:xfrm>
        </p:grpSpPr>
        <p:grpSp>
          <p:nvGrpSpPr>
            <p:cNvPr id="644" name="Group 976"/>
            <p:cNvGrpSpPr>
              <a:grpSpLocks/>
            </p:cNvGrpSpPr>
            <p:nvPr/>
          </p:nvGrpSpPr>
          <p:grpSpPr bwMode="auto">
            <a:xfrm>
              <a:off x="1830" y="1131"/>
              <a:ext cx="447" cy="517"/>
              <a:chOff x="1830" y="1131"/>
              <a:chExt cx="447" cy="517"/>
            </a:xfrm>
          </p:grpSpPr>
          <p:sp>
            <p:nvSpPr>
              <p:cNvPr id="823" name="Freeform 977"/>
              <p:cNvSpPr>
                <a:spLocks/>
              </p:cNvSpPr>
              <p:nvPr/>
            </p:nvSpPr>
            <p:spPr bwMode="auto">
              <a:xfrm>
                <a:off x="1836" y="1384"/>
                <a:ext cx="360" cy="210"/>
              </a:xfrm>
              <a:custGeom>
                <a:avLst/>
                <a:gdLst>
                  <a:gd name="T0" fmla="*/ 116 w 360"/>
                  <a:gd name="T1" fmla="*/ 209 h 210"/>
                  <a:gd name="T2" fmla="*/ 359 w 360"/>
                  <a:gd name="T3" fmla="*/ 137 h 210"/>
                  <a:gd name="T4" fmla="*/ 359 w 360"/>
                  <a:gd name="T5" fmla="*/ 103 h 210"/>
                  <a:gd name="T6" fmla="*/ 192 w 360"/>
                  <a:gd name="T7" fmla="*/ 0 h 210"/>
                  <a:gd name="T8" fmla="*/ 0 w 360"/>
                  <a:gd name="T9" fmla="*/ 122 h 210"/>
                  <a:gd name="T10" fmla="*/ 0 w 360"/>
                  <a:gd name="T11" fmla="*/ 138 h 210"/>
                  <a:gd name="T12" fmla="*/ 116 w 360"/>
                  <a:gd name="T13" fmla="*/ 209 h 210"/>
                  <a:gd name="T14" fmla="*/ 0 60000 65536"/>
                  <a:gd name="T15" fmla="*/ 0 60000 65536"/>
                  <a:gd name="T16" fmla="*/ 0 60000 65536"/>
                  <a:gd name="T17" fmla="*/ 0 60000 65536"/>
                  <a:gd name="T18" fmla="*/ 0 60000 65536"/>
                  <a:gd name="T19" fmla="*/ 0 60000 65536"/>
                  <a:gd name="T20" fmla="*/ 0 60000 65536"/>
                  <a:gd name="T21" fmla="*/ 0 w 360"/>
                  <a:gd name="T22" fmla="*/ 0 h 210"/>
                  <a:gd name="T23" fmla="*/ 360 w 360"/>
                  <a:gd name="T24" fmla="*/ 210 h 2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60" h="210">
                    <a:moveTo>
                      <a:pt x="116" y="209"/>
                    </a:moveTo>
                    <a:lnTo>
                      <a:pt x="359" y="137"/>
                    </a:lnTo>
                    <a:lnTo>
                      <a:pt x="359" y="103"/>
                    </a:lnTo>
                    <a:lnTo>
                      <a:pt x="192" y="0"/>
                    </a:lnTo>
                    <a:lnTo>
                      <a:pt x="0" y="122"/>
                    </a:lnTo>
                    <a:lnTo>
                      <a:pt x="0" y="138"/>
                    </a:lnTo>
                    <a:lnTo>
                      <a:pt x="116" y="209"/>
                    </a:lnTo>
                  </a:path>
                </a:pathLst>
              </a:custGeom>
              <a:solidFill>
                <a:srgbClr val="868686"/>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s-ES_tradnl"/>
              </a:p>
            </p:txBody>
          </p:sp>
          <p:sp>
            <p:nvSpPr>
              <p:cNvPr id="824" name="Freeform 978"/>
              <p:cNvSpPr>
                <a:spLocks/>
              </p:cNvSpPr>
              <p:nvPr/>
            </p:nvSpPr>
            <p:spPr bwMode="auto">
              <a:xfrm>
                <a:off x="1830" y="1347"/>
                <a:ext cx="370" cy="224"/>
              </a:xfrm>
              <a:custGeom>
                <a:avLst/>
                <a:gdLst>
                  <a:gd name="T0" fmla="*/ 121 w 370"/>
                  <a:gd name="T1" fmla="*/ 223 h 224"/>
                  <a:gd name="T2" fmla="*/ 369 w 370"/>
                  <a:gd name="T3" fmla="*/ 151 h 224"/>
                  <a:gd name="T4" fmla="*/ 369 w 370"/>
                  <a:gd name="T5" fmla="*/ 62 h 224"/>
                  <a:gd name="T6" fmla="*/ 263 w 370"/>
                  <a:gd name="T7" fmla="*/ 0 h 224"/>
                  <a:gd name="T8" fmla="*/ 0 w 370"/>
                  <a:gd name="T9" fmla="*/ 73 h 224"/>
                  <a:gd name="T10" fmla="*/ 0 w 370"/>
                  <a:gd name="T11" fmla="*/ 149 h 224"/>
                  <a:gd name="T12" fmla="*/ 121 w 370"/>
                  <a:gd name="T13" fmla="*/ 223 h 224"/>
                  <a:gd name="T14" fmla="*/ 0 60000 65536"/>
                  <a:gd name="T15" fmla="*/ 0 60000 65536"/>
                  <a:gd name="T16" fmla="*/ 0 60000 65536"/>
                  <a:gd name="T17" fmla="*/ 0 60000 65536"/>
                  <a:gd name="T18" fmla="*/ 0 60000 65536"/>
                  <a:gd name="T19" fmla="*/ 0 60000 65536"/>
                  <a:gd name="T20" fmla="*/ 0 60000 65536"/>
                  <a:gd name="T21" fmla="*/ 0 w 370"/>
                  <a:gd name="T22" fmla="*/ 0 h 224"/>
                  <a:gd name="T23" fmla="*/ 370 w 370"/>
                  <a:gd name="T24" fmla="*/ 224 h 2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70" h="224">
                    <a:moveTo>
                      <a:pt x="121" y="223"/>
                    </a:moveTo>
                    <a:lnTo>
                      <a:pt x="369" y="151"/>
                    </a:lnTo>
                    <a:lnTo>
                      <a:pt x="369" y="62"/>
                    </a:lnTo>
                    <a:lnTo>
                      <a:pt x="263" y="0"/>
                    </a:lnTo>
                    <a:lnTo>
                      <a:pt x="0" y="73"/>
                    </a:lnTo>
                    <a:lnTo>
                      <a:pt x="0" y="149"/>
                    </a:lnTo>
                    <a:lnTo>
                      <a:pt x="121" y="223"/>
                    </a:lnTo>
                  </a:path>
                </a:pathLst>
              </a:custGeom>
              <a:solidFill>
                <a:srgbClr val="DDDDDD"/>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s-ES_tradnl"/>
              </a:p>
            </p:txBody>
          </p:sp>
          <p:sp>
            <p:nvSpPr>
              <p:cNvPr id="825" name="Freeform 979"/>
              <p:cNvSpPr>
                <a:spLocks/>
              </p:cNvSpPr>
              <p:nvPr/>
            </p:nvSpPr>
            <p:spPr bwMode="auto">
              <a:xfrm>
                <a:off x="1834" y="1430"/>
                <a:ext cx="119" cy="133"/>
              </a:xfrm>
              <a:custGeom>
                <a:avLst/>
                <a:gdLst>
                  <a:gd name="T0" fmla="*/ 0 w 119"/>
                  <a:gd name="T1" fmla="*/ 64 h 133"/>
                  <a:gd name="T2" fmla="*/ 0 w 119"/>
                  <a:gd name="T3" fmla="*/ 0 h 133"/>
                  <a:gd name="T4" fmla="*/ 114 w 119"/>
                  <a:gd name="T5" fmla="*/ 59 h 133"/>
                  <a:gd name="T6" fmla="*/ 118 w 119"/>
                  <a:gd name="T7" fmla="*/ 132 h 133"/>
                  <a:gd name="T8" fmla="*/ 0 w 119"/>
                  <a:gd name="T9" fmla="*/ 64 h 133"/>
                  <a:gd name="T10" fmla="*/ 0 60000 65536"/>
                  <a:gd name="T11" fmla="*/ 0 60000 65536"/>
                  <a:gd name="T12" fmla="*/ 0 60000 65536"/>
                  <a:gd name="T13" fmla="*/ 0 60000 65536"/>
                  <a:gd name="T14" fmla="*/ 0 60000 65536"/>
                  <a:gd name="T15" fmla="*/ 0 w 119"/>
                  <a:gd name="T16" fmla="*/ 0 h 133"/>
                  <a:gd name="T17" fmla="*/ 119 w 119"/>
                  <a:gd name="T18" fmla="*/ 133 h 133"/>
                </a:gdLst>
                <a:ahLst/>
                <a:cxnLst>
                  <a:cxn ang="T10">
                    <a:pos x="T0" y="T1"/>
                  </a:cxn>
                  <a:cxn ang="T11">
                    <a:pos x="T2" y="T3"/>
                  </a:cxn>
                  <a:cxn ang="T12">
                    <a:pos x="T4" y="T5"/>
                  </a:cxn>
                  <a:cxn ang="T13">
                    <a:pos x="T6" y="T7"/>
                  </a:cxn>
                  <a:cxn ang="T14">
                    <a:pos x="T8" y="T9"/>
                  </a:cxn>
                </a:cxnLst>
                <a:rect l="T15" t="T16" r="T17" b="T18"/>
                <a:pathLst>
                  <a:path w="119" h="133">
                    <a:moveTo>
                      <a:pt x="0" y="64"/>
                    </a:moveTo>
                    <a:lnTo>
                      <a:pt x="0" y="0"/>
                    </a:lnTo>
                    <a:lnTo>
                      <a:pt x="114" y="59"/>
                    </a:lnTo>
                    <a:lnTo>
                      <a:pt x="118" y="132"/>
                    </a:lnTo>
                    <a:lnTo>
                      <a:pt x="0" y="64"/>
                    </a:lnTo>
                  </a:path>
                </a:pathLst>
              </a:custGeom>
              <a:solidFill>
                <a:srgbClr val="B2B2B2"/>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s-ES_tradnl"/>
              </a:p>
            </p:txBody>
          </p:sp>
          <p:sp>
            <p:nvSpPr>
              <p:cNvPr id="826" name="Freeform 980"/>
              <p:cNvSpPr>
                <a:spLocks/>
              </p:cNvSpPr>
              <p:nvPr/>
            </p:nvSpPr>
            <p:spPr bwMode="auto">
              <a:xfrm>
                <a:off x="1962" y="1522"/>
                <a:ext cx="313" cy="126"/>
              </a:xfrm>
              <a:custGeom>
                <a:avLst/>
                <a:gdLst>
                  <a:gd name="T0" fmla="*/ 56 w 313"/>
                  <a:gd name="T1" fmla="*/ 125 h 126"/>
                  <a:gd name="T2" fmla="*/ 312 w 313"/>
                  <a:gd name="T3" fmla="*/ 52 h 126"/>
                  <a:gd name="T4" fmla="*/ 223 w 313"/>
                  <a:gd name="T5" fmla="*/ 0 h 126"/>
                  <a:gd name="T6" fmla="*/ 0 w 313"/>
                  <a:gd name="T7" fmla="*/ 58 h 126"/>
                  <a:gd name="T8" fmla="*/ 56 w 313"/>
                  <a:gd name="T9" fmla="*/ 125 h 126"/>
                  <a:gd name="T10" fmla="*/ 0 60000 65536"/>
                  <a:gd name="T11" fmla="*/ 0 60000 65536"/>
                  <a:gd name="T12" fmla="*/ 0 60000 65536"/>
                  <a:gd name="T13" fmla="*/ 0 60000 65536"/>
                  <a:gd name="T14" fmla="*/ 0 60000 65536"/>
                  <a:gd name="T15" fmla="*/ 0 w 313"/>
                  <a:gd name="T16" fmla="*/ 0 h 126"/>
                  <a:gd name="T17" fmla="*/ 313 w 313"/>
                  <a:gd name="T18" fmla="*/ 126 h 126"/>
                </a:gdLst>
                <a:ahLst/>
                <a:cxnLst>
                  <a:cxn ang="T10">
                    <a:pos x="T0" y="T1"/>
                  </a:cxn>
                  <a:cxn ang="T11">
                    <a:pos x="T2" y="T3"/>
                  </a:cxn>
                  <a:cxn ang="T12">
                    <a:pos x="T4" y="T5"/>
                  </a:cxn>
                  <a:cxn ang="T13">
                    <a:pos x="T6" y="T7"/>
                  </a:cxn>
                  <a:cxn ang="T14">
                    <a:pos x="T8" y="T9"/>
                  </a:cxn>
                </a:cxnLst>
                <a:rect l="T15" t="T16" r="T17" b="T18"/>
                <a:pathLst>
                  <a:path w="313" h="126">
                    <a:moveTo>
                      <a:pt x="56" y="125"/>
                    </a:moveTo>
                    <a:lnTo>
                      <a:pt x="312" y="52"/>
                    </a:lnTo>
                    <a:lnTo>
                      <a:pt x="223" y="0"/>
                    </a:lnTo>
                    <a:lnTo>
                      <a:pt x="0" y="58"/>
                    </a:lnTo>
                    <a:lnTo>
                      <a:pt x="56" y="125"/>
                    </a:lnTo>
                  </a:path>
                </a:pathLst>
              </a:custGeom>
              <a:solidFill>
                <a:srgbClr val="868686"/>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s-ES_tradnl"/>
              </a:p>
            </p:txBody>
          </p:sp>
          <p:sp>
            <p:nvSpPr>
              <p:cNvPr id="827" name="Freeform 981"/>
              <p:cNvSpPr>
                <a:spLocks/>
              </p:cNvSpPr>
              <p:nvPr/>
            </p:nvSpPr>
            <p:spPr bwMode="auto">
              <a:xfrm>
                <a:off x="1965" y="1513"/>
                <a:ext cx="312" cy="128"/>
              </a:xfrm>
              <a:custGeom>
                <a:avLst/>
                <a:gdLst>
                  <a:gd name="T0" fmla="*/ 55 w 312"/>
                  <a:gd name="T1" fmla="*/ 127 h 128"/>
                  <a:gd name="T2" fmla="*/ 311 w 312"/>
                  <a:gd name="T3" fmla="*/ 53 h 128"/>
                  <a:gd name="T4" fmla="*/ 222 w 312"/>
                  <a:gd name="T5" fmla="*/ 0 h 128"/>
                  <a:gd name="T6" fmla="*/ 0 w 312"/>
                  <a:gd name="T7" fmla="*/ 61 h 128"/>
                  <a:gd name="T8" fmla="*/ 55 w 312"/>
                  <a:gd name="T9" fmla="*/ 127 h 128"/>
                  <a:gd name="T10" fmla="*/ 0 60000 65536"/>
                  <a:gd name="T11" fmla="*/ 0 60000 65536"/>
                  <a:gd name="T12" fmla="*/ 0 60000 65536"/>
                  <a:gd name="T13" fmla="*/ 0 60000 65536"/>
                  <a:gd name="T14" fmla="*/ 0 60000 65536"/>
                  <a:gd name="T15" fmla="*/ 0 w 312"/>
                  <a:gd name="T16" fmla="*/ 0 h 128"/>
                  <a:gd name="T17" fmla="*/ 312 w 312"/>
                  <a:gd name="T18" fmla="*/ 128 h 128"/>
                </a:gdLst>
                <a:ahLst/>
                <a:cxnLst>
                  <a:cxn ang="T10">
                    <a:pos x="T0" y="T1"/>
                  </a:cxn>
                  <a:cxn ang="T11">
                    <a:pos x="T2" y="T3"/>
                  </a:cxn>
                  <a:cxn ang="T12">
                    <a:pos x="T4" y="T5"/>
                  </a:cxn>
                  <a:cxn ang="T13">
                    <a:pos x="T6" y="T7"/>
                  </a:cxn>
                  <a:cxn ang="T14">
                    <a:pos x="T8" y="T9"/>
                  </a:cxn>
                </a:cxnLst>
                <a:rect l="T15" t="T16" r="T17" b="T18"/>
                <a:pathLst>
                  <a:path w="312" h="128">
                    <a:moveTo>
                      <a:pt x="55" y="127"/>
                    </a:moveTo>
                    <a:lnTo>
                      <a:pt x="311" y="53"/>
                    </a:lnTo>
                    <a:lnTo>
                      <a:pt x="222" y="0"/>
                    </a:lnTo>
                    <a:lnTo>
                      <a:pt x="0" y="61"/>
                    </a:lnTo>
                    <a:lnTo>
                      <a:pt x="55" y="127"/>
                    </a:lnTo>
                  </a:path>
                </a:pathLst>
              </a:custGeom>
              <a:solidFill>
                <a:srgbClr val="DDDDDD"/>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s-ES_tradnl"/>
              </a:p>
            </p:txBody>
          </p:sp>
          <p:sp>
            <p:nvSpPr>
              <p:cNvPr id="828" name="Line 982"/>
              <p:cNvSpPr>
                <a:spLocks noChangeShapeType="1"/>
              </p:cNvSpPr>
              <p:nvPr/>
            </p:nvSpPr>
            <p:spPr bwMode="auto">
              <a:xfrm flipV="1">
                <a:off x="1973" y="1437"/>
                <a:ext cx="199" cy="57"/>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type="none" w="sm" len="sm"/>
                    <a:tailEnd type="none" w="sm" len="sm"/>
                  </a14:hiddenLine>
                </a:ext>
              </a:extLst>
            </p:spPr>
            <p:txBody>
              <a:bodyPr/>
              <a:lstStyle/>
              <a:p>
                <a:endParaRPr lang="es-MX"/>
              </a:p>
            </p:txBody>
          </p:sp>
          <p:sp>
            <p:nvSpPr>
              <p:cNvPr id="829" name="Freeform 983"/>
              <p:cNvSpPr>
                <a:spLocks/>
              </p:cNvSpPr>
              <p:nvPr/>
            </p:nvSpPr>
            <p:spPr bwMode="auto">
              <a:xfrm>
                <a:off x="1973" y="1437"/>
                <a:ext cx="200" cy="58"/>
              </a:xfrm>
              <a:custGeom>
                <a:avLst/>
                <a:gdLst>
                  <a:gd name="T0" fmla="*/ 0 w 200"/>
                  <a:gd name="T1" fmla="*/ 57 h 58"/>
                  <a:gd name="T2" fmla="*/ 199 w 200"/>
                  <a:gd name="T3" fmla="*/ 0 h 58"/>
                  <a:gd name="T4" fmla="*/ 0 w 200"/>
                  <a:gd name="T5" fmla="*/ 57 h 58"/>
                  <a:gd name="T6" fmla="*/ 0 60000 65536"/>
                  <a:gd name="T7" fmla="*/ 0 60000 65536"/>
                  <a:gd name="T8" fmla="*/ 0 60000 65536"/>
                  <a:gd name="T9" fmla="*/ 0 w 200"/>
                  <a:gd name="T10" fmla="*/ 0 h 58"/>
                  <a:gd name="T11" fmla="*/ 200 w 200"/>
                  <a:gd name="T12" fmla="*/ 58 h 58"/>
                </a:gdLst>
                <a:ahLst/>
                <a:cxnLst>
                  <a:cxn ang="T6">
                    <a:pos x="T0" y="T1"/>
                  </a:cxn>
                  <a:cxn ang="T7">
                    <a:pos x="T2" y="T3"/>
                  </a:cxn>
                  <a:cxn ang="T8">
                    <a:pos x="T4" y="T5"/>
                  </a:cxn>
                </a:cxnLst>
                <a:rect l="T9" t="T10" r="T11" b="T12"/>
                <a:pathLst>
                  <a:path w="200" h="58">
                    <a:moveTo>
                      <a:pt x="0" y="57"/>
                    </a:moveTo>
                    <a:lnTo>
                      <a:pt x="199" y="0"/>
                    </a:lnTo>
                    <a:lnTo>
                      <a:pt x="0" y="57"/>
                    </a:lnTo>
                  </a:path>
                </a:pathLst>
              </a:custGeom>
              <a:noFill/>
              <a:ln w="12700" cap="rnd">
                <a:solidFill>
                  <a:srgbClr val="B2B2B2"/>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s-ES_tradnl"/>
              </a:p>
            </p:txBody>
          </p:sp>
          <p:sp>
            <p:nvSpPr>
              <p:cNvPr id="830" name="Freeform 984"/>
              <p:cNvSpPr>
                <a:spLocks/>
              </p:cNvSpPr>
              <p:nvPr/>
            </p:nvSpPr>
            <p:spPr bwMode="auto">
              <a:xfrm>
                <a:off x="1984" y="1481"/>
                <a:ext cx="43" cy="18"/>
              </a:xfrm>
              <a:custGeom>
                <a:avLst/>
                <a:gdLst>
                  <a:gd name="T0" fmla="*/ 0 w 43"/>
                  <a:gd name="T1" fmla="*/ 11 h 18"/>
                  <a:gd name="T2" fmla="*/ 41 w 43"/>
                  <a:gd name="T3" fmla="*/ 0 h 18"/>
                  <a:gd name="T4" fmla="*/ 42 w 43"/>
                  <a:gd name="T5" fmla="*/ 5 h 18"/>
                  <a:gd name="T6" fmla="*/ 0 w 43"/>
                  <a:gd name="T7" fmla="*/ 17 h 18"/>
                  <a:gd name="T8" fmla="*/ 0 w 43"/>
                  <a:gd name="T9" fmla="*/ 11 h 18"/>
                  <a:gd name="T10" fmla="*/ 0 60000 65536"/>
                  <a:gd name="T11" fmla="*/ 0 60000 65536"/>
                  <a:gd name="T12" fmla="*/ 0 60000 65536"/>
                  <a:gd name="T13" fmla="*/ 0 60000 65536"/>
                  <a:gd name="T14" fmla="*/ 0 60000 65536"/>
                  <a:gd name="T15" fmla="*/ 0 w 43"/>
                  <a:gd name="T16" fmla="*/ 0 h 18"/>
                  <a:gd name="T17" fmla="*/ 43 w 43"/>
                  <a:gd name="T18" fmla="*/ 18 h 18"/>
                </a:gdLst>
                <a:ahLst/>
                <a:cxnLst>
                  <a:cxn ang="T10">
                    <a:pos x="T0" y="T1"/>
                  </a:cxn>
                  <a:cxn ang="T11">
                    <a:pos x="T2" y="T3"/>
                  </a:cxn>
                  <a:cxn ang="T12">
                    <a:pos x="T4" y="T5"/>
                  </a:cxn>
                  <a:cxn ang="T13">
                    <a:pos x="T6" y="T7"/>
                  </a:cxn>
                  <a:cxn ang="T14">
                    <a:pos x="T8" y="T9"/>
                  </a:cxn>
                </a:cxnLst>
                <a:rect l="T15" t="T16" r="T17" b="T18"/>
                <a:pathLst>
                  <a:path w="43" h="18">
                    <a:moveTo>
                      <a:pt x="0" y="11"/>
                    </a:moveTo>
                    <a:lnTo>
                      <a:pt x="41" y="0"/>
                    </a:lnTo>
                    <a:lnTo>
                      <a:pt x="42" y="5"/>
                    </a:lnTo>
                    <a:lnTo>
                      <a:pt x="0" y="17"/>
                    </a:lnTo>
                    <a:lnTo>
                      <a:pt x="0" y="11"/>
                    </a:lnTo>
                  </a:path>
                </a:pathLst>
              </a:custGeom>
              <a:solidFill>
                <a:srgbClr val="4C4C4C"/>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s-ES_tradnl"/>
              </a:p>
            </p:txBody>
          </p:sp>
          <p:sp>
            <p:nvSpPr>
              <p:cNvPr id="831" name="Freeform 985"/>
              <p:cNvSpPr>
                <a:spLocks/>
              </p:cNvSpPr>
              <p:nvPr/>
            </p:nvSpPr>
            <p:spPr bwMode="auto">
              <a:xfrm>
                <a:off x="1984" y="1481"/>
                <a:ext cx="43" cy="18"/>
              </a:xfrm>
              <a:custGeom>
                <a:avLst/>
                <a:gdLst>
                  <a:gd name="T0" fmla="*/ 0 w 43"/>
                  <a:gd name="T1" fmla="*/ 11 h 18"/>
                  <a:gd name="T2" fmla="*/ 41 w 43"/>
                  <a:gd name="T3" fmla="*/ 0 h 18"/>
                  <a:gd name="T4" fmla="*/ 42 w 43"/>
                  <a:gd name="T5" fmla="*/ 5 h 18"/>
                  <a:gd name="T6" fmla="*/ 0 w 43"/>
                  <a:gd name="T7" fmla="*/ 17 h 18"/>
                  <a:gd name="T8" fmla="*/ 0 w 43"/>
                  <a:gd name="T9" fmla="*/ 11 h 18"/>
                  <a:gd name="T10" fmla="*/ 0 60000 65536"/>
                  <a:gd name="T11" fmla="*/ 0 60000 65536"/>
                  <a:gd name="T12" fmla="*/ 0 60000 65536"/>
                  <a:gd name="T13" fmla="*/ 0 60000 65536"/>
                  <a:gd name="T14" fmla="*/ 0 60000 65536"/>
                  <a:gd name="T15" fmla="*/ 0 w 43"/>
                  <a:gd name="T16" fmla="*/ 0 h 18"/>
                  <a:gd name="T17" fmla="*/ 43 w 43"/>
                  <a:gd name="T18" fmla="*/ 18 h 18"/>
                </a:gdLst>
                <a:ahLst/>
                <a:cxnLst>
                  <a:cxn ang="T10">
                    <a:pos x="T0" y="T1"/>
                  </a:cxn>
                  <a:cxn ang="T11">
                    <a:pos x="T2" y="T3"/>
                  </a:cxn>
                  <a:cxn ang="T12">
                    <a:pos x="T4" y="T5"/>
                  </a:cxn>
                  <a:cxn ang="T13">
                    <a:pos x="T6" y="T7"/>
                  </a:cxn>
                  <a:cxn ang="T14">
                    <a:pos x="T8" y="T9"/>
                  </a:cxn>
                </a:cxnLst>
                <a:rect l="T15" t="T16" r="T17" b="T18"/>
                <a:pathLst>
                  <a:path w="43" h="18">
                    <a:moveTo>
                      <a:pt x="0" y="11"/>
                    </a:moveTo>
                    <a:lnTo>
                      <a:pt x="41" y="0"/>
                    </a:lnTo>
                    <a:lnTo>
                      <a:pt x="42" y="5"/>
                    </a:lnTo>
                    <a:lnTo>
                      <a:pt x="0" y="17"/>
                    </a:lnTo>
                    <a:lnTo>
                      <a:pt x="0" y="11"/>
                    </a:lnTo>
                  </a:path>
                </a:pathLst>
              </a:custGeom>
              <a:solidFill>
                <a:srgbClr val="B2B2B2"/>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endParaRPr lang="es-ES_tradnl"/>
              </a:p>
            </p:txBody>
          </p:sp>
          <p:sp>
            <p:nvSpPr>
              <p:cNvPr id="832" name="Freeform 986"/>
              <p:cNvSpPr>
                <a:spLocks/>
              </p:cNvSpPr>
              <p:nvPr/>
            </p:nvSpPr>
            <p:spPr bwMode="auto">
              <a:xfrm>
                <a:off x="2041" y="1465"/>
                <a:ext cx="44" cy="18"/>
              </a:xfrm>
              <a:custGeom>
                <a:avLst/>
                <a:gdLst>
                  <a:gd name="T0" fmla="*/ 0 w 44"/>
                  <a:gd name="T1" fmla="*/ 11 h 18"/>
                  <a:gd name="T2" fmla="*/ 42 w 44"/>
                  <a:gd name="T3" fmla="*/ 0 h 18"/>
                  <a:gd name="T4" fmla="*/ 43 w 44"/>
                  <a:gd name="T5" fmla="*/ 5 h 18"/>
                  <a:gd name="T6" fmla="*/ 1 w 44"/>
                  <a:gd name="T7" fmla="*/ 17 h 18"/>
                  <a:gd name="T8" fmla="*/ 0 w 44"/>
                  <a:gd name="T9" fmla="*/ 11 h 18"/>
                  <a:gd name="T10" fmla="*/ 0 60000 65536"/>
                  <a:gd name="T11" fmla="*/ 0 60000 65536"/>
                  <a:gd name="T12" fmla="*/ 0 60000 65536"/>
                  <a:gd name="T13" fmla="*/ 0 60000 65536"/>
                  <a:gd name="T14" fmla="*/ 0 60000 65536"/>
                  <a:gd name="T15" fmla="*/ 0 w 44"/>
                  <a:gd name="T16" fmla="*/ 0 h 18"/>
                  <a:gd name="T17" fmla="*/ 44 w 44"/>
                  <a:gd name="T18" fmla="*/ 18 h 18"/>
                </a:gdLst>
                <a:ahLst/>
                <a:cxnLst>
                  <a:cxn ang="T10">
                    <a:pos x="T0" y="T1"/>
                  </a:cxn>
                  <a:cxn ang="T11">
                    <a:pos x="T2" y="T3"/>
                  </a:cxn>
                  <a:cxn ang="T12">
                    <a:pos x="T4" y="T5"/>
                  </a:cxn>
                  <a:cxn ang="T13">
                    <a:pos x="T6" y="T7"/>
                  </a:cxn>
                  <a:cxn ang="T14">
                    <a:pos x="T8" y="T9"/>
                  </a:cxn>
                </a:cxnLst>
                <a:rect l="T15" t="T16" r="T17" b="T18"/>
                <a:pathLst>
                  <a:path w="44" h="18">
                    <a:moveTo>
                      <a:pt x="0" y="11"/>
                    </a:moveTo>
                    <a:lnTo>
                      <a:pt x="42" y="0"/>
                    </a:lnTo>
                    <a:lnTo>
                      <a:pt x="43" y="5"/>
                    </a:lnTo>
                    <a:lnTo>
                      <a:pt x="1" y="17"/>
                    </a:lnTo>
                    <a:lnTo>
                      <a:pt x="0" y="11"/>
                    </a:lnTo>
                  </a:path>
                </a:pathLst>
              </a:custGeom>
              <a:solidFill>
                <a:srgbClr val="4C4C4C"/>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s-ES_tradnl"/>
              </a:p>
            </p:txBody>
          </p:sp>
          <p:sp>
            <p:nvSpPr>
              <p:cNvPr id="833" name="Freeform 987"/>
              <p:cNvSpPr>
                <a:spLocks/>
              </p:cNvSpPr>
              <p:nvPr/>
            </p:nvSpPr>
            <p:spPr bwMode="auto">
              <a:xfrm>
                <a:off x="2041" y="1465"/>
                <a:ext cx="44" cy="18"/>
              </a:xfrm>
              <a:custGeom>
                <a:avLst/>
                <a:gdLst>
                  <a:gd name="T0" fmla="*/ 0 w 44"/>
                  <a:gd name="T1" fmla="*/ 11 h 18"/>
                  <a:gd name="T2" fmla="*/ 42 w 44"/>
                  <a:gd name="T3" fmla="*/ 0 h 18"/>
                  <a:gd name="T4" fmla="*/ 43 w 44"/>
                  <a:gd name="T5" fmla="*/ 5 h 18"/>
                  <a:gd name="T6" fmla="*/ 1 w 44"/>
                  <a:gd name="T7" fmla="*/ 17 h 18"/>
                  <a:gd name="T8" fmla="*/ 0 w 44"/>
                  <a:gd name="T9" fmla="*/ 11 h 18"/>
                  <a:gd name="T10" fmla="*/ 0 60000 65536"/>
                  <a:gd name="T11" fmla="*/ 0 60000 65536"/>
                  <a:gd name="T12" fmla="*/ 0 60000 65536"/>
                  <a:gd name="T13" fmla="*/ 0 60000 65536"/>
                  <a:gd name="T14" fmla="*/ 0 60000 65536"/>
                  <a:gd name="T15" fmla="*/ 0 w 44"/>
                  <a:gd name="T16" fmla="*/ 0 h 18"/>
                  <a:gd name="T17" fmla="*/ 44 w 44"/>
                  <a:gd name="T18" fmla="*/ 18 h 18"/>
                </a:gdLst>
                <a:ahLst/>
                <a:cxnLst>
                  <a:cxn ang="T10">
                    <a:pos x="T0" y="T1"/>
                  </a:cxn>
                  <a:cxn ang="T11">
                    <a:pos x="T2" y="T3"/>
                  </a:cxn>
                  <a:cxn ang="T12">
                    <a:pos x="T4" y="T5"/>
                  </a:cxn>
                  <a:cxn ang="T13">
                    <a:pos x="T6" y="T7"/>
                  </a:cxn>
                  <a:cxn ang="T14">
                    <a:pos x="T8" y="T9"/>
                  </a:cxn>
                </a:cxnLst>
                <a:rect l="T15" t="T16" r="T17" b="T18"/>
                <a:pathLst>
                  <a:path w="44" h="18">
                    <a:moveTo>
                      <a:pt x="0" y="11"/>
                    </a:moveTo>
                    <a:lnTo>
                      <a:pt x="42" y="0"/>
                    </a:lnTo>
                    <a:lnTo>
                      <a:pt x="43" y="5"/>
                    </a:lnTo>
                    <a:lnTo>
                      <a:pt x="1" y="17"/>
                    </a:lnTo>
                    <a:lnTo>
                      <a:pt x="0" y="11"/>
                    </a:lnTo>
                  </a:path>
                </a:pathLst>
              </a:custGeom>
              <a:solidFill>
                <a:srgbClr val="B2B2B2"/>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endParaRPr lang="es-ES_tradnl"/>
              </a:p>
            </p:txBody>
          </p:sp>
          <p:sp>
            <p:nvSpPr>
              <p:cNvPr id="834" name="Freeform 988"/>
              <p:cNvSpPr>
                <a:spLocks/>
              </p:cNvSpPr>
              <p:nvPr/>
            </p:nvSpPr>
            <p:spPr bwMode="auto">
              <a:xfrm>
                <a:off x="1847" y="1171"/>
                <a:ext cx="341" cy="305"/>
              </a:xfrm>
              <a:custGeom>
                <a:avLst/>
                <a:gdLst>
                  <a:gd name="T0" fmla="*/ 98 w 341"/>
                  <a:gd name="T1" fmla="*/ 304 h 305"/>
                  <a:gd name="T2" fmla="*/ 340 w 341"/>
                  <a:gd name="T3" fmla="*/ 237 h 305"/>
                  <a:gd name="T4" fmla="*/ 332 w 341"/>
                  <a:gd name="T5" fmla="*/ 13 h 305"/>
                  <a:gd name="T6" fmla="*/ 317 w 341"/>
                  <a:gd name="T7" fmla="*/ 0 h 305"/>
                  <a:gd name="T8" fmla="*/ 98 w 341"/>
                  <a:gd name="T9" fmla="*/ 61 h 305"/>
                  <a:gd name="T10" fmla="*/ 47 w 341"/>
                  <a:gd name="T11" fmla="*/ 32 h 305"/>
                  <a:gd name="T12" fmla="*/ 0 w 341"/>
                  <a:gd name="T13" fmla="*/ 62 h 305"/>
                  <a:gd name="T14" fmla="*/ 21 w 341"/>
                  <a:gd name="T15" fmla="*/ 241 h 305"/>
                  <a:gd name="T16" fmla="*/ 98 w 341"/>
                  <a:gd name="T17" fmla="*/ 304 h 3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41"/>
                  <a:gd name="T28" fmla="*/ 0 h 305"/>
                  <a:gd name="T29" fmla="*/ 341 w 341"/>
                  <a:gd name="T30" fmla="*/ 305 h 30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41" h="305">
                    <a:moveTo>
                      <a:pt x="98" y="304"/>
                    </a:moveTo>
                    <a:lnTo>
                      <a:pt x="340" y="237"/>
                    </a:lnTo>
                    <a:lnTo>
                      <a:pt x="332" y="13"/>
                    </a:lnTo>
                    <a:lnTo>
                      <a:pt x="317" y="0"/>
                    </a:lnTo>
                    <a:lnTo>
                      <a:pt x="98" y="61"/>
                    </a:lnTo>
                    <a:lnTo>
                      <a:pt x="47" y="32"/>
                    </a:lnTo>
                    <a:lnTo>
                      <a:pt x="0" y="62"/>
                    </a:lnTo>
                    <a:lnTo>
                      <a:pt x="21" y="241"/>
                    </a:lnTo>
                    <a:lnTo>
                      <a:pt x="98" y="304"/>
                    </a:lnTo>
                  </a:path>
                </a:pathLst>
              </a:custGeom>
              <a:solidFill>
                <a:srgbClr val="4C4C4C"/>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s-ES_tradnl"/>
              </a:p>
            </p:txBody>
          </p:sp>
          <p:sp>
            <p:nvSpPr>
              <p:cNvPr id="835" name="Freeform 989"/>
              <p:cNvSpPr>
                <a:spLocks/>
              </p:cNvSpPr>
              <p:nvPr/>
            </p:nvSpPr>
            <p:spPr bwMode="auto">
              <a:xfrm>
                <a:off x="1842" y="1159"/>
                <a:ext cx="351" cy="311"/>
              </a:xfrm>
              <a:custGeom>
                <a:avLst/>
                <a:gdLst>
                  <a:gd name="T0" fmla="*/ 60 w 351"/>
                  <a:gd name="T1" fmla="*/ 277 h 311"/>
                  <a:gd name="T2" fmla="*/ 109 w 351"/>
                  <a:gd name="T3" fmla="*/ 310 h 311"/>
                  <a:gd name="T4" fmla="*/ 350 w 351"/>
                  <a:gd name="T5" fmla="*/ 238 h 311"/>
                  <a:gd name="T6" fmla="*/ 342 w 351"/>
                  <a:gd name="T7" fmla="*/ 13 h 311"/>
                  <a:gd name="T8" fmla="*/ 327 w 351"/>
                  <a:gd name="T9" fmla="*/ 0 h 311"/>
                  <a:gd name="T10" fmla="*/ 107 w 351"/>
                  <a:gd name="T11" fmla="*/ 61 h 311"/>
                  <a:gd name="T12" fmla="*/ 56 w 351"/>
                  <a:gd name="T13" fmla="*/ 33 h 311"/>
                  <a:gd name="T14" fmla="*/ 7 w 351"/>
                  <a:gd name="T15" fmla="*/ 54 h 311"/>
                  <a:gd name="T16" fmla="*/ 0 w 351"/>
                  <a:gd name="T17" fmla="*/ 61 h 311"/>
                  <a:gd name="T18" fmla="*/ 0 w 351"/>
                  <a:gd name="T19" fmla="*/ 215 h 311"/>
                  <a:gd name="T20" fmla="*/ 60 w 351"/>
                  <a:gd name="T21" fmla="*/ 277 h 31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51"/>
                  <a:gd name="T34" fmla="*/ 0 h 311"/>
                  <a:gd name="T35" fmla="*/ 351 w 351"/>
                  <a:gd name="T36" fmla="*/ 311 h 31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51" h="311">
                    <a:moveTo>
                      <a:pt x="60" y="277"/>
                    </a:moveTo>
                    <a:lnTo>
                      <a:pt x="109" y="310"/>
                    </a:lnTo>
                    <a:lnTo>
                      <a:pt x="350" y="238"/>
                    </a:lnTo>
                    <a:lnTo>
                      <a:pt x="342" y="13"/>
                    </a:lnTo>
                    <a:lnTo>
                      <a:pt x="327" y="0"/>
                    </a:lnTo>
                    <a:lnTo>
                      <a:pt x="107" y="61"/>
                    </a:lnTo>
                    <a:lnTo>
                      <a:pt x="56" y="33"/>
                    </a:lnTo>
                    <a:lnTo>
                      <a:pt x="7" y="54"/>
                    </a:lnTo>
                    <a:lnTo>
                      <a:pt x="0" y="61"/>
                    </a:lnTo>
                    <a:lnTo>
                      <a:pt x="0" y="215"/>
                    </a:lnTo>
                    <a:lnTo>
                      <a:pt x="60" y="277"/>
                    </a:lnTo>
                  </a:path>
                </a:pathLst>
              </a:custGeom>
              <a:solidFill>
                <a:srgbClr val="DDDDDD"/>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s-ES_tradnl"/>
              </a:p>
            </p:txBody>
          </p:sp>
          <p:sp>
            <p:nvSpPr>
              <p:cNvPr id="836" name="Freeform 990"/>
              <p:cNvSpPr>
                <a:spLocks/>
              </p:cNvSpPr>
              <p:nvPr/>
            </p:nvSpPr>
            <p:spPr bwMode="auto">
              <a:xfrm>
                <a:off x="1847" y="1202"/>
                <a:ext cx="46" cy="211"/>
              </a:xfrm>
              <a:custGeom>
                <a:avLst/>
                <a:gdLst>
                  <a:gd name="T0" fmla="*/ 0 w 46"/>
                  <a:gd name="T1" fmla="*/ 163 h 211"/>
                  <a:gd name="T2" fmla="*/ 1 w 46"/>
                  <a:gd name="T3" fmla="*/ 20 h 211"/>
                  <a:gd name="T4" fmla="*/ 45 w 46"/>
                  <a:gd name="T5" fmla="*/ 0 h 211"/>
                  <a:gd name="T6" fmla="*/ 44 w 46"/>
                  <a:gd name="T7" fmla="*/ 210 h 211"/>
                  <a:gd name="T8" fmla="*/ 0 w 46"/>
                  <a:gd name="T9" fmla="*/ 163 h 211"/>
                  <a:gd name="T10" fmla="*/ 0 60000 65536"/>
                  <a:gd name="T11" fmla="*/ 0 60000 65536"/>
                  <a:gd name="T12" fmla="*/ 0 60000 65536"/>
                  <a:gd name="T13" fmla="*/ 0 60000 65536"/>
                  <a:gd name="T14" fmla="*/ 0 60000 65536"/>
                  <a:gd name="T15" fmla="*/ 0 w 46"/>
                  <a:gd name="T16" fmla="*/ 0 h 211"/>
                  <a:gd name="T17" fmla="*/ 46 w 46"/>
                  <a:gd name="T18" fmla="*/ 211 h 211"/>
                </a:gdLst>
                <a:ahLst/>
                <a:cxnLst>
                  <a:cxn ang="T10">
                    <a:pos x="T0" y="T1"/>
                  </a:cxn>
                  <a:cxn ang="T11">
                    <a:pos x="T2" y="T3"/>
                  </a:cxn>
                  <a:cxn ang="T12">
                    <a:pos x="T4" y="T5"/>
                  </a:cxn>
                  <a:cxn ang="T13">
                    <a:pos x="T6" y="T7"/>
                  </a:cxn>
                  <a:cxn ang="T14">
                    <a:pos x="T8" y="T9"/>
                  </a:cxn>
                </a:cxnLst>
                <a:rect l="T15" t="T16" r="T17" b="T18"/>
                <a:pathLst>
                  <a:path w="46" h="211">
                    <a:moveTo>
                      <a:pt x="0" y="163"/>
                    </a:moveTo>
                    <a:lnTo>
                      <a:pt x="1" y="20"/>
                    </a:lnTo>
                    <a:lnTo>
                      <a:pt x="45" y="0"/>
                    </a:lnTo>
                    <a:lnTo>
                      <a:pt x="44" y="210"/>
                    </a:lnTo>
                    <a:lnTo>
                      <a:pt x="0" y="163"/>
                    </a:lnTo>
                  </a:path>
                </a:pathLst>
              </a:custGeom>
              <a:solidFill>
                <a:srgbClr val="B2B2B2"/>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s-ES_tradnl"/>
              </a:p>
            </p:txBody>
          </p:sp>
          <p:sp>
            <p:nvSpPr>
              <p:cNvPr id="837" name="Freeform 991"/>
              <p:cNvSpPr>
                <a:spLocks/>
              </p:cNvSpPr>
              <p:nvPr/>
            </p:nvSpPr>
            <p:spPr bwMode="auto">
              <a:xfrm>
                <a:off x="1906" y="1208"/>
                <a:ext cx="40" cy="246"/>
              </a:xfrm>
              <a:custGeom>
                <a:avLst/>
                <a:gdLst>
                  <a:gd name="T0" fmla="*/ 0 w 40"/>
                  <a:gd name="T1" fmla="*/ 220 h 246"/>
                  <a:gd name="T2" fmla="*/ 39 w 40"/>
                  <a:gd name="T3" fmla="*/ 245 h 246"/>
                  <a:gd name="T4" fmla="*/ 39 w 40"/>
                  <a:gd name="T5" fmla="*/ 22 h 246"/>
                  <a:gd name="T6" fmla="*/ 2 w 40"/>
                  <a:gd name="T7" fmla="*/ 0 h 246"/>
                  <a:gd name="T8" fmla="*/ 0 w 40"/>
                  <a:gd name="T9" fmla="*/ 220 h 246"/>
                  <a:gd name="T10" fmla="*/ 0 60000 65536"/>
                  <a:gd name="T11" fmla="*/ 0 60000 65536"/>
                  <a:gd name="T12" fmla="*/ 0 60000 65536"/>
                  <a:gd name="T13" fmla="*/ 0 60000 65536"/>
                  <a:gd name="T14" fmla="*/ 0 60000 65536"/>
                  <a:gd name="T15" fmla="*/ 0 w 40"/>
                  <a:gd name="T16" fmla="*/ 0 h 246"/>
                  <a:gd name="T17" fmla="*/ 40 w 40"/>
                  <a:gd name="T18" fmla="*/ 246 h 246"/>
                </a:gdLst>
                <a:ahLst/>
                <a:cxnLst>
                  <a:cxn ang="T10">
                    <a:pos x="T0" y="T1"/>
                  </a:cxn>
                  <a:cxn ang="T11">
                    <a:pos x="T2" y="T3"/>
                  </a:cxn>
                  <a:cxn ang="T12">
                    <a:pos x="T4" y="T5"/>
                  </a:cxn>
                  <a:cxn ang="T13">
                    <a:pos x="T6" y="T7"/>
                  </a:cxn>
                  <a:cxn ang="T14">
                    <a:pos x="T8" y="T9"/>
                  </a:cxn>
                </a:cxnLst>
                <a:rect l="T15" t="T16" r="T17" b="T18"/>
                <a:pathLst>
                  <a:path w="40" h="246">
                    <a:moveTo>
                      <a:pt x="0" y="220"/>
                    </a:moveTo>
                    <a:lnTo>
                      <a:pt x="39" y="245"/>
                    </a:lnTo>
                    <a:lnTo>
                      <a:pt x="39" y="22"/>
                    </a:lnTo>
                    <a:lnTo>
                      <a:pt x="2" y="0"/>
                    </a:lnTo>
                    <a:lnTo>
                      <a:pt x="0" y="220"/>
                    </a:lnTo>
                  </a:path>
                </a:pathLst>
              </a:custGeom>
              <a:solidFill>
                <a:srgbClr val="B2B2B2"/>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s-ES_tradnl"/>
              </a:p>
            </p:txBody>
          </p:sp>
          <p:sp>
            <p:nvSpPr>
              <p:cNvPr id="838" name="Freeform 992"/>
              <p:cNvSpPr>
                <a:spLocks/>
              </p:cNvSpPr>
              <p:nvPr/>
            </p:nvSpPr>
            <p:spPr bwMode="auto">
              <a:xfrm>
                <a:off x="1986" y="1196"/>
                <a:ext cx="175" cy="232"/>
              </a:xfrm>
              <a:custGeom>
                <a:avLst/>
                <a:gdLst>
                  <a:gd name="T0" fmla="*/ 174 w 175"/>
                  <a:gd name="T1" fmla="*/ 181 h 232"/>
                  <a:gd name="T2" fmla="*/ 0 w 175"/>
                  <a:gd name="T3" fmla="*/ 231 h 232"/>
                  <a:gd name="T4" fmla="*/ 0 w 175"/>
                  <a:gd name="T5" fmla="*/ 49 h 232"/>
                  <a:gd name="T6" fmla="*/ 168 w 175"/>
                  <a:gd name="T7" fmla="*/ 0 h 232"/>
                  <a:gd name="T8" fmla="*/ 174 w 175"/>
                  <a:gd name="T9" fmla="*/ 181 h 232"/>
                  <a:gd name="T10" fmla="*/ 0 60000 65536"/>
                  <a:gd name="T11" fmla="*/ 0 60000 65536"/>
                  <a:gd name="T12" fmla="*/ 0 60000 65536"/>
                  <a:gd name="T13" fmla="*/ 0 60000 65536"/>
                  <a:gd name="T14" fmla="*/ 0 60000 65536"/>
                  <a:gd name="T15" fmla="*/ 0 w 175"/>
                  <a:gd name="T16" fmla="*/ 0 h 232"/>
                  <a:gd name="T17" fmla="*/ 175 w 175"/>
                  <a:gd name="T18" fmla="*/ 232 h 232"/>
                </a:gdLst>
                <a:ahLst/>
                <a:cxnLst>
                  <a:cxn ang="T10">
                    <a:pos x="T0" y="T1"/>
                  </a:cxn>
                  <a:cxn ang="T11">
                    <a:pos x="T2" y="T3"/>
                  </a:cxn>
                  <a:cxn ang="T12">
                    <a:pos x="T4" y="T5"/>
                  </a:cxn>
                  <a:cxn ang="T13">
                    <a:pos x="T6" y="T7"/>
                  </a:cxn>
                  <a:cxn ang="T14">
                    <a:pos x="T8" y="T9"/>
                  </a:cxn>
                </a:cxnLst>
                <a:rect l="T15" t="T16" r="T17" b="T18"/>
                <a:pathLst>
                  <a:path w="175" h="232">
                    <a:moveTo>
                      <a:pt x="174" y="181"/>
                    </a:moveTo>
                    <a:lnTo>
                      <a:pt x="0" y="231"/>
                    </a:lnTo>
                    <a:lnTo>
                      <a:pt x="0" y="49"/>
                    </a:lnTo>
                    <a:lnTo>
                      <a:pt x="168" y="0"/>
                    </a:lnTo>
                    <a:lnTo>
                      <a:pt x="174" y="181"/>
                    </a:lnTo>
                  </a:path>
                </a:pathLst>
              </a:custGeom>
              <a:solidFill>
                <a:srgbClr val="032896"/>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s-ES_tradnl"/>
              </a:p>
            </p:txBody>
          </p:sp>
          <p:sp>
            <p:nvSpPr>
              <p:cNvPr id="839" name="Freeform 993"/>
              <p:cNvSpPr>
                <a:spLocks/>
              </p:cNvSpPr>
              <p:nvPr/>
            </p:nvSpPr>
            <p:spPr bwMode="auto">
              <a:xfrm>
                <a:off x="1898" y="1131"/>
                <a:ext cx="272" cy="91"/>
              </a:xfrm>
              <a:custGeom>
                <a:avLst/>
                <a:gdLst>
                  <a:gd name="T0" fmla="*/ 219 w 272"/>
                  <a:gd name="T1" fmla="*/ 0 h 91"/>
                  <a:gd name="T2" fmla="*/ 271 w 272"/>
                  <a:gd name="T3" fmla="*/ 28 h 91"/>
                  <a:gd name="T4" fmla="*/ 51 w 272"/>
                  <a:gd name="T5" fmla="*/ 90 h 91"/>
                  <a:gd name="T6" fmla="*/ 0 w 272"/>
                  <a:gd name="T7" fmla="*/ 62 h 91"/>
                  <a:gd name="T8" fmla="*/ 219 w 272"/>
                  <a:gd name="T9" fmla="*/ 0 h 91"/>
                  <a:gd name="T10" fmla="*/ 0 60000 65536"/>
                  <a:gd name="T11" fmla="*/ 0 60000 65536"/>
                  <a:gd name="T12" fmla="*/ 0 60000 65536"/>
                  <a:gd name="T13" fmla="*/ 0 60000 65536"/>
                  <a:gd name="T14" fmla="*/ 0 60000 65536"/>
                  <a:gd name="T15" fmla="*/ 0 w 272"/>
                  <a:gd name="T16" fmla="*/ 0 h 91"/>
                  <a:gd name="T17" fmla="*/ 272 w 272"/>
                  <a:gd name="T18" fmla="*/ 91 h 91"/>
                </a:gdLst>
                <a:ahLst/>
                <a:cxnLst>
                  <a:cxn ang="T10">
                    <a:pos x="T0" y="T1"/>
                  </a:cxn>
                  <a:cxn ang="T11">
                    <a:pos x="T2" y="T3"/>
                  </a:cxn>
                  <a:cxn ang="T12">
                    <a:pos x="T4" y="T5"/>
                  </a:cxn>
                  <a:cxn ang="T13">
                    <a:pos x="T6" y="T7"/>
                  </a:cxn>
                  <a:cxn ang="T14">
                    <a:pos x="T8" y="T9"/>
                  </a:cxn>
                </a:cxnLst>
                <a:rect l="T15" t="T16" r="T17" b="T18"/>
                <a:pathLst>
                  <a:path w="272" h="91">
                    <a:moveTo>
                      <a:pt x="219" y="0"/>
                    </a:moveTo>
                    <a:lnTo>
                      <a:pt x="271" y="28"/>
                    </a:lnTo>
                    <a:lnTo>
                      <a:pt x="51" y="90"/>
                    </a:lnTo>
                    <a:lnTo>
                      <a:pt x="0" y="62"/>
                    </a:lnTo>
                    <a:lnTo>
                      <a:pt x="219" y="0"/>
                    </a:lnTo>
                  </a:path>
                </a:pathLst>
              </a:custGeom>
              <a:solidFill>
                <a:srgbClr val="B2B2B2"/>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s-ES_tradnl"/>
              </a:p>
            </p:txBody>
          </p:sp>
        </p:grpSp>
        <p:sp>
          <p:nvSpPr>
            <p:cNvPr id="645" name="Freeform 994"/>
            <p:cNvSpPr>
              <a:spLocks/>
            </p:cNvSpPr>
            <p:nvPr/>
          </p:nvSpPr>
          <p:spPr bwMode="auto">
            <a:xfrm>
              <a:off x="2020" y="1113"/>
              <a:ext cx="371" cy="348"/>
            </a:xfrm>
            <a:custGeom>
              <a:avLst/>
              <a:gdLst>
                <a:gd name="T0" fmla="*/ 0 w 371"/>
                <a:gd name="T1" fmla="*/ 178 h 348"/>
                <a:gd name="T2" fmla="*/ 128 w 371"/>
                <a:gd name="T3" fmla="*/ 38 h 348"/>
                <a:gd name="T4" fmla="*/ 324 w 371"/>
                <a:gd name="T5" fmla="*/ 0 h 348"/>
                <a:gd name="T6" fmla="*/ 370 w 371"/>
                <a:gd name="T7" fmla="*/ 275 h 348"/>
                <a:gd name="T8" fmla="*/ 353 w 371"/>
                <a:gd name="T9" fmla="*/ 278 h 348"/>
                <a:gd name="T10" fmla="*/ 357 w 371"/>
                <a:gd name="T11" fmla="*/ 292 h 348"/>
                <a:gd name="T12" fmla="*/ 340 w 371"/>
                <a:gd name="T13" fmla="*/ 295 h 348"/>
                <a:gd name="T14" fmla="*/ 150 w 371"/>
                <a:gd name="T15" fmla="*/ 347 h 348"/>
                <a:gd name="T16" fmla="*/ 2 w 371"/>
                <a:gd name="T17" fmla="*/ 259 h 348"/>
                <a:gd name="T18" fmla="*/ 0 w 371"/>
                <a:gd name="T19" fmla="*/ 178 h 34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71"/>
                <a:gd name="T31" fmla="*/ 0 h 348"/>
                <a:gd name="T32" fmla="*/ 371 w 371"/>
                <a:gd name="T33" fmla="*/ 348 h 34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71" h="348">
                  <a:moveTo>
                    <a:pt x="0" y="178"/>
                  </a:moveTo>
                  <a:lnTo>
                    <a:pt x="128" y="38"/>
                  </a:lnTo>
                  <a:lnTo>
                    <a:pt x="324" y="0"/>
                  </a:lnTo>
                  <a:lnTo>
                    <a:pt x="370" y="275"/>
                  </a:lnTo>
                  <a:lnTo>
                    <a:pt x="353" y="278"/>
                  </a:lnTo>
                  <a:lnTo>
                    <a:pt x="357" y="292"/>
                  </a:lnTo>
                  <a:lnTo>
                    <a:pt x="340" y="295"/>
                  </a:lnTo>
                  <a:lnTo>
                    <a:pt x="150" y="347"/>
                  </a:lnTo>
                  <a:lnTo>
                    <a:pt x="2" y="259"/>
                  </a:lnTo>
                  <a:lnTo>
                    <a:pt x="0" y="178"/>
                  </a:lnTo>
                </a:path>
              </a:pathLst>
            </a:custGeom>
            <a:solidFill>
              <a:srgbClr val="CCECF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s-ES_tradnl"/>
            </a:p>
          </p:txBody>
        </p:sp>
        <p:sp>
          <p:nvSpPr>
            <p:cNvPr id="646" name="Line 995"/>
            <p:cNvSpPr>
              <a:spLocks noChangeShapeType="1"/>
            </p:cNvSpPr>
            <p:nvPr/>
          </p:nvSpPr>
          <p:spPr bwMode="auto">
            <a:xfrm flipH="1">
              <a:off x="2229" y="1196"/>
              <a:ext cx="71" cy="105"/>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type="none" w="sm" len="sm"/>
                  <a:tailEnd type="none" w="sm" len="sm"/>
                </a14:hiddenLine>
              </a:ext>
            </a:extLst>
          </p:spPr>
          <p:txBody>
            <a:bodyPr/>
            <a:lstStyle/>
            <a:p>
              <a:endParaRPr lang="es-MX"/>
            </a:p>
          </p:txBody>
        </p:sp>
        <p:sp>
          <p:nvSpPr>
            <p:cNvPr id="647" name="Line 996"/>
            <p:cNvSpPr>
              <a:spLocks noChangeShapeType="1"/>
            </p:cNvSpPr>
            <p:nvPr/>
          </p:nvSpPr>
          <p:spPr bwMode="auto">
            <a:xfrm flipH="1">
              <a:off x="2238" y="1178"/>
              <a:ext cx="86" cy="126"/>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type="none" w="sm" len="sm"/>
                  <a:tailEnd type="none" w="sm" len="sm"/>
                </a14:hiddenLine>
              </a:ext>
            </a:extLst>
          </p:spPr>
          <p:txBody>
            <a:bodyPr/>
            <a:lstStyle/>
            <a:p>
              <a:endParaRPr lang="es-MX"/>
            </a:p>
          </p:txBody>
        </p:sp>
        <p:sp>
          <p:nvSpPr>
            <p:cNvPr id="648" name="Line 997"/>
            <p:cNvSpPr>
              <a:spLocks noChangeShapeType="1"/>
            </p:cNvSpPr>
            <p:nvPr/>
          </p:nvSpPr>
          <p:spPr bwMode="auto">
            <a:xfrm flipH="1">
              <a:off x="2236" y="1230"/>
              <a:ext cx="70" cy="104"/>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type="none" w="sm" len="sm"/>
                  <a:tailEnd type="none" w="sm" len="sm"/>
                </a14:hiddenLine>
              </a:ext>
            </a:extLst>
          </p:spPr>
          <p:txBody>
            <a:bodyPr/>
            <a:lstStyle/>
            <a:p>
              <a:endParaRPr lang="es-MX"/>
            </a:p>
          </p:txBody>
        </p:sp>
        <p:sp>
          <p:nvSpPr>
            <p:cNvPr id="649" name="Freeform 998"/>
            <p:cNvSpPr>
              <a:spLocks/>
            </p:cNvSpPr>
            <p:nvPr/>
          </p:nvSpPr>
          <p:spPr bwMode="auto">
            <a:xfrm>
              <a:off x="2139" y="1138"/>
              <a:ext cx="235" cy="301"/>
            </a:xfrm>
            <a:custGeom>
              <a:avLst/>
              <a:gdLst>
                <a:gd name="T0" fmla="*/ 196 w 235"/>
                <a:gd name="T1" fmla="*/ 0 h 301"/>
                <a:gd name="T2" fmla="*/ 234 w 235"/>
                <a:gd name="T3" fmla="*/ 256 h 301"/>
                <a:gd name="T4" fmla="*/ 37 w 235"/>
                <a:gd name="T5" fmla="*/ 300 h 301"/>
                <a:gd name="T6" fmla="*/ 0 w 235"/>
                <a:gd name="T7" fmla="*/ 36 h 301"/>
                <a:gd name="T8" fmla="*/ 196 w 235"/>
                <a:gd name="T9" fmla="*/ 0 h 301"/>
                <a:gd name="T10" fmla="*/ 0 60000 65536"/>
                <a:gd name="T11" fmla="*/ 0 60000 65536"/>
                <a:gd name="T12" fmla="*/ 0 60000 65536"/>
                <a:gd name="T13" fmla="*/ 0 60000 65536"/>
                <a:gd name="T14" fmla="*/ 0 60000 65536"/>
                <a:gd name="T15" fmla="*/ 0 w 235"/>
                <a:gd name="T16" fmla="*/ 0 h 301"/>
                <a:gd name="T17" fmla="*/ 235 w 235"/>
                <a:gd name="T18" fmla="*/ 301 h 301"/>
              </a:gdLst>
              <a:ahLst/>
              <a:cxnLst>
                <a:cxn ang="T10">
                  <a:pos x="T0" y="T1"/>
                </a:cxn>
                <a:cxn ang="T11">
                  <a:pos x="T2" y="T3"/>
                </a:cxn>
                <a:cxn ang="T12">
                  <a:pos x="T4" y="T5"/>
                </a:cxn>
                <a:cxn ang="T13">
                  <a:pos x="T6" y="T7"/>
                </a:cxn>
                <a:cxn ang="T14">
                  <a:pos x="T8" y="T9"/>
                </a:cxn>
              </a:cxnLst>
              <a:rect l="T15" t="T16" r="T17" b="T18"/>
              <a:pathLst>
                <a:path w="235" h="301">
                  <a:moveTo>
                    <a:pt x="196" y="0"/>
                  </a:moveTo>
                  <a:lnTo>
                    <a:pt x="234" y="256"/>
                  </a:lnTo>
                  <a:lnTo>
                    <a:pt x="37" y="300"/>
                  </a:lnTo>
                  <a:lnTo>
                    <a:pt x="0" y="36"/>
                  </a:lnTo>
                  <a:lnTo>
                    <a:pt x="196" y="0"/>
                  </a:lnTo>
                </a:path>
              </a:pathLst>
            </a:custGeom>
            <a:solidFill>
              <a:srgbClr val="006699"/>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s-ES_tradnl"/>
            </a:p>
          </p:txBody>
        </p:sp>
        <p:grpSp>
          <p:nvGrpSpPr>
            <p:cNvPr id="650" name="Group 999"/>
            <p:cNvGrpSpPr>
              <a:grpSpLocks/>
            </p:cNvGrpSpPr>
            <p:nvPr/>
          </p:nvGrpSpPr>
          <p:grpSpPr bwMode="auto">
            <a:xfrm>
              <a:off x="2156" y="1160"/>
              <a:ext cx="207" cy="249"/>
              <a:chOff x="2156" y="1160"/>
              <a:chExt cx="207" cy="249"/>
            </a:xfrm>
          </p:grpSpPr>
          <p:grpSp>
            <p:nvGrpSpPr>
              <p:cNvPr id="651" name="Group 1000"/>
              <p:cNvGrpSpPr>
                <a:grpSpLocks/>
              </p:cNvGrpSpPr>
              <p:nvPr/>
            </p:nvGrpSpPr>
            <p:grpSpPr bwMode="auto">
              <a:xfrm>
                <a:off x="2156" y="1160"/>
                <a:ext cx="207" cy="249"/>
                <a:chOff x="2156" y="1160"/>
                <a:chExt cx="207" cy="249"/>
              </a:xfrm>
            </p:grpSpPr>
            <p:sp>
              <p:nvSpPr>
                <p:cNvPr id="815" name="Freeform 1001"/>
                <p:cNvSpPr>
                  <a:spLocks/>
                </p:cNvSpPr>
                <p:nvPr/>
              </p:nvSpPr>
              <p:spPr bwMode="auto">
                <a:xfrm>
                  <a:off x="2157" y="1213"/>
                  <a:ext cx="89" cy="196"/>
                </a:xfrm>
                <a:custGeom>
                  <a:avLst/>
                  <a:gdLst>
                    <a:gd name="T0" fmla="*/ 0 w 89"/>
                    <a:gd name="T1" fmla="*/ 0 h 196"/>
                    <a:gd name="T2" fmla="*/ 23 w 89"/>
                    <a:gd name="T3" fmla="*/ 168 h 196"/>
                    <a:gd name="T4" fmla="*/ 88 w 89"/>
                    <a:gd name="T5" fmla="*/ 195 h 196"/>
                    <a:gd name="T6" fmla="*/ 64 w 89"/>
                    <a:gd name="T7" fmla="*/ 26 h 196"/>
                    <a:gd name="T8" fmla="*/ 0 w 89"/>
                    <a:gd name="T9" fmla="*/ 0 h 196"/>
                    <a:gd name="T10" fmla="*/ 0 60000 65536"/>
                    <a:gd name="T11" fmla="*/ 0 60000 65536"/>
                    <a:gd name="T12" fmla="*/ 0 60000 65536"/>
                    <a:gd name="T13" fmla="*/ 0 60000 65536"/>
                    <a:gd name="T14" fmla="*/ 0 60000 65536"/>
                    <a:gd name="T15" fmla="*/ 0 w 89"/>
                    <a:gd name="T16" fmla="*/ 0 h 196"/>
                    <a:gd name="T17" fmla="*/ 89 w 89"/>
                    <a:gd name="T18" fmla="*/ 196 h 196"/>
                  </a:gdLst>
                  <a:ahLst/>
                  <a:cxnLst>
                    <a:cxn ang="T10">
                      <a:pos x="T0" y="T1"/>
                    </a:cxn>
                    <a:cxn ang="T11">
                      <a:pos x="T2" y="T3"/>
                    </a:cxn>
                    <a:cxn ang="T12">
                      <a:pos x="T4" y="T5"/>
                    </a:cxn>
                    <a:cxn ang="T13">
                      <a:pos x="T6" y="T7"/>
                    </a:cxn>
                    <a:cxn ang="T14">
                      <a:pos x="T8" y="T9"/>
                    </a:cxn>
                  </a:cxnLst>
                  <a:rect l="T15" t="T16" r="T17" b="T18"/>
                  <a:pathLst>
                    <a:path w="89" h="196">
                      <a:moveTo>
                        <a:pt x="0" y="0"/>
                      </a:moveTo>
                      <a:lnTo>
                        <a:pt x="23" y="168"/>
                      </a:lnTo>
                      <a:lnTo>
                        <a:pt x="88" y="195"/>
                      </a:lnTo>
                      <a:lnTo>
                        <a:pt x="64" y="26"/>
                      </a:lnTo>
                      <a:lnTo>
                        <a:pt x="0" y="0"/>
                      </a:lnTo>
                    </a:path>
                  </a:pathLst>
                </a:custGeom>
                <a:solidFill>
                  <a:srgbClr val="CC0066"/>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s-ES_tradnl"/>
                </a:p>
              </p:txBody>
            </p:sp>
            <p:sp>
              <p:nvSpPr>
                <p:cNvPr id="816" name="Freeform 1002"/>
                <p:cNvSpPr>
                  <a:spLocks/>
                </p:cNvSpPr>
                <p:nvPr/>
              </p:nvSpPr>
              <p:spPr bwMode="auto">
                <a:xfrm>
                  <a:off x="2221" y="1186"/>
                  <a:ext cx="142" cy="223"/>
                </a:xfrm>
                <a:custGeom>
                  <a:avLst/>
                  <a:gdLst>
                    <a:gd name="T0" fmla="*/ 117 w 142"/>
                    <a:gd name="T1" fmla="*/ 0 h 223"/>
                    <a:gd name="T2" fmla="*/ 141 w 142"/>
                    <a:gd name="T3" fmla="*/ 169 h 223"/>
                    <a:gd name="T4" fmla="*/ 23 w 142"/>
                    <a:gd name="T5" fmla="*/ 222 h 223"/>
                    <a:gd name="T6" fmla="*/ 0 w 142"/>
                    <a:gd name="T7" fmla="*/ 51 h 223"/>
                    <a:gd name="T8" fmla="*/ 117 w 142"/>
                    <a:gd name="T9" fmla="*/ 0 h 223"/>
                    <a:gd name="T10" fmla="*/ 0 60000 65536"/>
                    <a:gd name="T11" fmla="*/ 0 60000 65536"/>
                    <a:gd name="T12" fmla="*/ 0 60000 65536"/>
                    <a:gd name="T13" fmla="*/ 0 60000 65536"/>
                    <a:gd name="T14" fmla="*/ 0 60000 65536"/>
                    <a:gd name="T15" fmla="*/ 0 w 142"/>
                    <a:gd name="T16" fmla="*/ 0 h 223"/>
                    <a:gd name="T17" fmla="*/ 142 w 142"/>
                    <a:gd name="T18" fmla="*/ 223 h 223"/>
                  </a:gdLst>
                  <a:ahLst/>
                  <a:cxnLst>
                    <a:cxn ang="T10">
                      <a:pos x="T0" y="T1"/>
                    </a:cxn>
                    <a:cxn ang="T11">
                      <a:pos x="T2" y="T3"/>
                    </a:cxn>
                    <a:cxn ang="T12">
                      <a:pos x="T4" y="T5"/>
                    </a:cxn>
                    <a:cxn ang="T13">
                      <a:pos x="T6" y="T7"/>
                    </a:cxn>
                    <a:cxn ang="T14">
                      <a:pos x="T8" y="T9"/>
                    </a:cxn>
                  </a:cxnLst>
                  <a:rect l="T15" t="T16" r="T17" b="T18"/>
                  <a:pathLst>
                    <a:path w="142" h="223">
                      <a:moveTo>
                        <a:pt x="117" y="0"/>
                      </a:moveTo>
                      <a:lnTo>
                        <a:pt x="141" y="169"/>
                      </a:lnTo>
                      <a:lnTo>
                        <a:pt x="23" y="222"/>
                      </a:lnTo>
                      <a:lnTo>
                        <a:pt x="0" y="51"/>
                      </a:lnTo>
                      <a:lnTo>
                        <a:pt x="117" y="0"/>
                      </a:lnTo>
                    </a:path>
                  </a:pathLst>
                </a:custGeom>
                <a:solidFill>
                  <a:srgbClr val="FFCCCC"/>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s-ES_tradnl"/>
                </a:p>
              </p:txBody>
            </p:sp>
            <p:sp>
              <p:nvSpPr>
                <p:cNvPr id="817" name="Freeform 1003"/>
                <p:cNvSpPr>
                  <a:spLocks/>
                </p:cNvSpPr>
                <p:nvPr/>
              </p:nvSpPr>
              <p:spPr bwMode="auto">
                <a:xfrm>
                  <a:off x="2157" y="1160"/>
                  <a:ext cx="183" cy="79"/>
                </a:xfrm>
                <a:custGeom>
                  <a:avLst/>
                  <a:gdLst>
                    <a:gd name="T0" fmla="*/ 0 w 183"/>
                    <a:gd name="T1" fmla="*/ 52 h 79"/>
                    <a:gd name="T2" fmla="*/ 121 w 183"/>
                    <a:gd name="T3" fmla="*/ 0 h 79"/>
                    <a:gd name="T4" fmla="*/ 182 w 183"/>
                    <a:gd name="T5" fmla="*/ 26 h 79"/>
                    <a:gd name="T6" fmla="*/ 63 w 183"/>
                    <a:gd name="T7" fmla="*/ 78 h 79"/>
                    <a:gd name="T8" fmla="*/ 0 w 183"/>
                    <a:gd name="T9" fmla="*/ 52 h 79"/>
                    <a:gd name="T10" fmla="*/ 0 60000 65536"/>
                    <a:gd name="T11" fmla="*/ 0 60000 65536"/>
                    <a:gd name="T12" fmla="*/ 0 60000 65536"/>
                    <a:gd name="T13" fmla="*/ 0 60000 65536"/>
                    <a:gd name="T14" fmla="*/ 0 60000 65536"/>
                    <a:gd name="T15" fmla="*/ 0 w 183"/>
                    <a:gd name="T16" fmla="*/ 0 h 79"/>
                    <a:gd name="T17" fmla="*/ 183 w 183"/>
                    <a:gd name="T18" fmla="*/ 79 h 79"/>
                  </a:gdLst>
                  <a:ahLst/>
                  <a:cxnLst>
                    <a:cxn ang="T10">
                      <a:pos x="T0" y="T1"/>
                    </a:cxn>
                    <a:cxn ang="T11">
                      <a:pos x="T2" y="T3"/>
                    </a:cxn>
                    <a:cxn ang="T12">
                      <a:pos x="T4" y="T5"/>
                    </a:cxn>
                    <a:cxn ang="T13">
                      <a:pos x="T6" y="T7"/>
                    </a:cxn>
                    <a:cxn ang="T14">
                      <a:pos x="T8" y="T9"/>
                    </a:cxn>
                  </a:cxnLst>
                  <a:rect l="T15" t="T16" r="T17" b="T18"/>
                  <a:pathLst>
                    <a:path w="183" h="79">
                      <a:moveTo>
                        <a:pt x="0" y="52"/>
                      </a:moveTo>
                      <a:lnTo>
                        <a:pt x="121" y="0"/>
                      </a:lnTo>
                      <a:lnTo>
                        <a:pt x="182" y="26"/>
                      </a:lnTo>
                      <a:lnTo>
                        <a:pt x="63" y="78"/>
                      </a:lnTo>
                      <a:lnTo>
                        <a:pt x="0" y="52"/>
                      </a:lnTo>
                    </a:path>
                  </a:pathLst>
                </a:custGeom>
                <a:solidFill>
                  <a:srgbClr val="FF7C8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s-ES_tradnl"/>
                </a:p>
              </p:txBody>
            </p:sp>
            <p:sp>
              <p:nvSpPr>
                <p:cNvPr id="818" name="Freeform 1004"/>
                <p:cNvSpPr>
                  <a:spLocks/>
                </p:cNvSpPr>
                <p:nvPr/>
              </p:nvSpPr>
              <p:spPr bwMode="auto">
                <a:xfrm>
                  <a:off x="2190" y="1172"/>
                  <a:ext cx="120" cy="53"/>
                </a:xfrm>
                <a:custGeom>
                  <a:avLst/>
                  <a:gdLst>
                    <a:gd name="T0" fmla="*/ 0 w 120"/>
                    <a:gd name="T1" fmla="*/ 49 h 53"/>
                    <a:gd name="T2" fmla="*/ 114 w 120"/>
                    <a:gd name="T3" fmla="*/ 0 h 53"/>
                    <a:gd name="T4" fmla="*/ 119 w 120"/>
                    <a:gd name="T5" fmla="*/ 2 h 53"/>
                    <a:gd name="T6" fmla="*/ 4 w 120"/>
                    <a:gd name="T7" fmla="*/ 52 h 53"/>
                    <a:gd name="T8" fmla="*/ 0 w 120"/>
                    <a:gd name="T9" fmla="*/ 49 h 53"/>
                    <a:gd name="T10" fmla="*/ 0 60000 65536"/>
                    <a:gd name="T11" fmla="*/ 0 60000 65536"/>
                    <a:gd name="T12" fmla="*/ 0 60000 65536"/>
                    <a:gd name="T13" fmla="*/ 0 60000 65536"/>
                    <a:gd name="T14" fmla="*/ 0 60000 65536"/>
                    <a:gd name="T15" fmla="*/ 0 w 120"/>
                    <a:gd name="T16" fmla="*/ 0 h 53"/>
                    <a:gd name="T17" fmla="*/ 120 w 120"/>
                    <a:gd name="T18" fmla="*/ 53 h 53"/>
                  </a:gdLst>
                  <a:ahLst/>
                  <a:cxnLst>
                    <a:cxn ang="T10">
                      <a:pos x="T0" y="T1"/>
                    </a:cxn>
                    <a:cxn ang="T11">
                      <a:pos x="T2" y="T3"/>
                    </a:cxn>
                    <a:cxn ang="T12">
                      <a:pos x="T4" y="T5"/>
                    </a:cxn>
                    <a:cxn ang="T13">
                      <a:pos x="T6" y="T7"/>
                    </a:cxn>
                    <a:cxn ang="T14">
                      <a:pos x="T8" y="T9"/>
                    </a:cxn>
                  </a:cxnLst>
                  <a:rect l="T15" t="T16" r="T17" b="T18"/>
                  <a:pathLst>
                    <a:path w="120" h="53">
                      <a:moveTo>
                        <a:pt x="0" y="49"/>
                      </a:moveTo>
                      <a:lnTo>
                        <a:pt x="114" y="0"/>
                      </a:lnTo>
                      <a:lnTo>
                        <a:pt x="119" y="2"/>
                      </a:lnTo>
                      <a:lnTo>
                        <a:pt x="4" y="52"/>
                      </a:lnTo>
                      <a:lnTo>
                        <a:pt x="0" y="49"/>
                      </a:lnTo>
                    </a:path>
                  </a:pathLst>
                </a:custGeom>
                <a:solidFill>
                  <a:srgbClr val="FFCCCC"/>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s-ES_tradnl"/>
                </a:p>
              </p:txBody>
            </p:sp>
            <p:sp>
              <p:nvSpPr>
                <p:cNvPr id="819" name="Freeform 1005"/>
                <p:cNvSpPr>
                  <a:spLocks/>
                </p:cNvSpPr>
                <p:nvPr/>
              </p:nvSpPr>
              <p:spPr bwMode="auto">
                <a:xfrm>
                  <a:off x="2156" y="1212"/>
                  <a:ext cx="66" cy="28"/>
                </a:xfrm>
                <a:custGeom>
                  <a:avLst/>
                  <a:gdLst>
                    <a:gd name="T0" fmla="*/ 0 w 66"/>
                    <a:gd name="T1" fmla="*/ 1 h 28"/>
                    <a:gd name="T2" fmla="*/ 59 w 66"/>
                    <a:gd name="T3" fmla="*/ 0 h 28"/>
                    <a:gd name="T4" fmla="*/ 65 w 66"/>
                    <a:gd name="T5" fmla="*/ 27 h 28"/>
                    <a:gd name="T6" fmla="*/ 0 w 66"/>
                    <a:gd name="T7" fmla="*/ 1 h 28"/>
                    <a:gd name="T8" fmla="*/ 0 60000 65536"/>
                    <a:gd name="T9" fmla="*/ 0 60000 65536"/>
                    <a:gd name="T10" fmla="*/ 0 60000 65536"/>
                    <a:gd name="T11" fmla="*/ 0 60000 65536"/>
                    <a:gd name="T12" fmla="*/ 0 w 66"/>
                    <a:gd name="T13" fmla="*/ 0 h 28"/>
                    <a:gd name="T14" fmla="*/ 66 w 66"/>
                    <a:gd name="T15" fmla="*/ 28 h 28"/>
                  </a:gdLst>
                  <a:ahLst/>
                  <a:cxnLst>
                    <a:cxn ang="T8">
                      <a:pos x="T0" y="T1"/>
                    </a:cxn>
                    <a:cxn ang="T9">
                      <a:pos x="T2" y="T3"/>
                    </a:cxn>
                    <a:cxn ang="T10">
                      <a:pos x="T4" y="T5"/>
                    </a:cxn>
                    <a:cxn ang="T11">
                      <a:pos x="T6" y="T7"/>
                    </a:cxn>
                  </a:cxnLst>
                  <a:rect l="T12" t="T13" r="T14" b="T15"/>
                  <a:pathLst>
                    <a:path w="66" h="28">
                      <a:moveTo>
                        <a:pt x="0" y="1"/>
                      </a:moveTo>
                      <a:lnTo>
                        <a:pt x="59" y="0"/>
                      </a:lnTo>
                      <a:lnTo>
                        <a:pt x="65" y="27"/>
                      </a:lnTo>
                      <a:lnTo>
                        <a:pt x="0" y="1"/>
                      </a:lnTo>
                    </a:path>
                  </a:pathLst>
                </a:custGeom>
                <a:solidFill>
                  <a:srgbClr val="FFCCCC"/>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s-ES_tradnl"/>
                </a:p>
              </p:txBody>
            </p:sp>
            <p:sp>
              <p:nvSpPr>
                <p:cNvPr id="820" name="Freeform 1006"/>
                <p:cNvSpPr>
                  <a:spLocks/>
                </p:cNvSpPr>
                <p:nvPr/>
              </p:nvSpPr>
              <p:spPr bwMode="auto">
                <a:xfrm>
                  <a:off x="2278" y="1160"/>
                  <a:ext cx="61" cy="27"/>
                </a:xfrm>
                <a:custGeom>
                  <a:avLst/>
                  <a:gdLst>
                    <a:gd name="T0" fmla="*/ 0 w 61"/>
                    <a:gd name="T1" fmla="*/ 0 h 27"/>
                    <a:gd name="T2" fmla="*/ 6 w 61"/>
                    <a:gd name="T3" fmla="*/ 22 h 27"/>
                    <a:gd name="T4" fmla="*/ 60 w 61"/>
                    <a:gd name="T5" fmla="*/ 26 h 27"/>
                    <a:gd name="T6" fmla="*/ 0 w 61"/>
                    <a:gd name="T7" fmla="*/ 0 h 27"/>
                    <a:gd name="T8" fmla="*/ 0 60000 65536"/>
                    <a:gd name="T9" fmla="*/ 0 60000 65536"/>
                    <a:gd name="T10" fmla="*/ 0 60000 65536"/>
                    <a:gd name="T11" fmla="*/ 0 60000 65536"/>
                    <a:gd name="T12" fmla="*/ 0 w 61"/>
                    <a:gd name="T13" fmla="*/ 0 h 27"/>
                    <a:gd name="T14" fmla="*/ 61 w 61"/>
                    <a:gd name="T15" fmla="*/ 27 h 27"/>
                  </a:gdLst>
                  <a:ahLst/>
                  <a:cxnLst>
                    <a:cxn ang="T8">
                      <a:pos x="T0" y="T1"/>
                    </a:cxn>
                    <a:cxn ang="T9">
                      <a:pos x="T2" y="T3"/>
                    </a:cxn>
                    <a:cxn ang="T10">
                      <a:pos x="T4" y="T5"/>
                    </a:cxn>
                    <a:cxn ang="T11">
                      <a:pos x="T6" y="T7"/>
                    </a:cxn>
                  </a:cxnLst>
                  <a:rect l="T12" t="T13" r="T14" b="T15"/>
                  <a:pathLst>
                    <a:path w="61" h="27">
                      <a:moveTo>
                        <a:pt x="0" y="0"/>
                      </a:moveTo>
                      <a:lnTo>
                        <a:pt x="6" y="22"/>
                      </a:lnTo>
                      <a:lnTo>
                        <a:pt x="60" y="26"/>
                      </a:lnTo>
                      <a:lnTo>
                        <a:pt x="0" y="0"/>
                      </a:lnTo>
                    </a:path>
                  </a:pathLst>
                </a:custGeom>
                <a:solidFill>
                  <a:srgbClr val="FFCCCC"/>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s-ES_tradnl"/>
                </a:p>
              </p:txBody>
            </p:sp>
            <p:sp>
              <p:nvSpPr>
                <p:cNvPr id="821" name="Oval 1007"/>
                <p:cNvSpPr>
                  <a:spLocks noChangeArrowheads="1"/>
                </p:cNvSpPr>
                <p:nvPr/>
              </p:nvSpPr>
              <p:spPr bwMode="auto">
                <a:xfrm rot="-8880000">
                  <a:off x="2238" y="1237"/>
                  <a:ext cx="103" cy="122"/>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s-ES_tradnl"/>
                </a:p>
              </p:txBody>
            </p:sp>
            <p:sp>
              <p:nvSpPr>
                <p:cNvPr id="822" name="Freeform 1008"/>
                <p:cNvSpPr>
                  <a:spLocks/>
                </p:cNvSpPr>
                <p:nvPr/>
              </p:nvSpPr>
              <p:spPr bwMode="auto">
                <a:xfrm>
                  <a:off x="2241" y="1236"/>
                  <a:ext cx="100" cy="122"/>
                </a:xfrm>
                <a:custGeom>
                  <a:avLst/>
                  <a:gdLst>
                    <a:gd name="T0" fmla="*/ 67 w 100"/>
                    <a:gd name="T1" fmla="*/ 112 h 122"/>
                    <a:gd name="T2" fmla="*/ 76 w 100"/>
                    <a:gd name="T3" fmla="*/ 104 h 122"/>
                    <a:gd name="T4" fmla="*/ 83 w 100"/>
                    <a:gd name="T5" fmla="*/ 95 h 122"/>
                    <a:gd name="T6" fmla="*/ 90 w 100"/>
                    <a:gd name="T7" fmla="*/ 85 h 122"/>
                    <a:gd name="T8" fmla="*/ 94 w 100"/>
                    <a:gd name="T9" fmla="*/ 74 h 122"/>
                    <a:gd name="T10" fmla="*/ 97 w 100"/>
                    <a:gd name="T11" fmla="*/ 63 h 122"/>
                    <a:gd name="T12" fmla="*/ 99 w 100"/>
                    <a:gd name="T13" fmla="*/ 51 h 122"/>
                    <a:gd name="T14" fmla="*/ 98 w 100"/>
                    <a:gd name="T15" fmla="*/ 39 h 122"/>
                    <a:gd name="T16" fmla="*/ 95 w 100"/>
                    <a:gd name="T17" fmla="*/ 28 h 122"/>
                    <a:gd name="T18" fmla="*/ 91 w 100"/>
                    <a:gd name="T19" fmla="*/ 19 h 122"/>
                    <a:gd name="T20" fmla="*/ 85 w 100"/>
                    <a:gd name="T21" fmla="*/ 11 h 122"/>
                    <a:gd name="T22" fmla="*/ 77 w 100"/>
                    <a:gd name="T23" fmla="*/ 5 h 122"/>
                    <a:gd name="T24" fmla="*/ 69 w 100"/>
                    <a:gd name="T25" fmla="*/ 1 h 122"/>
                    <a:gd name="T26" fmla="*/ 60 w 100"/>
                    <a:gd name="T27" fmla="*/ 0 h 122"/>
                    <a:gd name="T28" fmla="*/ 51 w 100"/>
                    <a:gd name="T29" fmla="*/ 0 h 122"/>
                    <a:gd name="T30" fmla="*/ 41 w 100"/>
                    <a:gd name="T31" fmla="*/ 3 h 122"/>
                    <a:gd name="T32" fmla="*/ 31 w 100"/>
                    <a:gd name="T33" fmla="*/ 8 h 122"/>
                    <a:gd name="T34" fmla="*/ 22 w 100"/>
                    <a:gd name="T35" fmla="*/ 16 h 122"/>
                    <a:gd name="T36" fmla="*/ 15 w 100"/>
                    <a:gd name="T37" fmla="*/ 25 h 122"/>
                    <a:gd name="T38" fmla="*/ 8 w 100"/>
                    <a:gd name="T39" fmla="*/ 35 h 122"/>
                    <a:gd name="T40" fmla="*/ 4 w 100"/>
                    <a:gd name="T41" fmla="*/ 46 h 122"/>
                    <a:gd name="T42" fmla="*/ 1 w 100"/>
                    <a:gd name="T43" fmla="*/ 57 h 122"/>
                    <a:gd name="T44" fmla="*/ 0 w 100"/>
                    <a:gd name="T45" fmla="*/ 69 h 122"/>
                    <a:gd name="T46" fmla="*/ 0 w 100"/>
                    <a:gd name="T47" fmla="*/ 80 h 122"/>
                    <a:gd name="T48" fmla="*/ 3 w 100"/>
                    <a:gd name="T49" fmla="*/ 92 h 122"/>
                    <a:gd name="T50" fmla="*/ 7 w 100"/>
                    <a:gd name="T51" fmla="*/ 101 h 122"/>
                    <a:gd name="T52" fmla="*/ 13 w 100"/>
                    <a:gd name="T53" fmla="*/ 109 h 122"/>
                    <a:gd name="T54" fmla="*/ 21 w 100"/>
                    <a:gd name="T55" fmla="*/ 115 h 122"/>
                    <a:gd name="T56" fmla="*/ 29 w 100"/>
                    <a:gd name="T57" fmla="*/ 119 h 122"/>
                    <a:gd name="T58" fmla="*/ 38 w 100"/>
                    <a:gd name="T59" fmla="*/ 121 h 122"/>
                    <a:gd name="T60" fmla="*/ 47 w 100"/>
                    <a:gd name="T61" fmla="*/ 120 h 122"/>
                    <a:gd name="T62" fmla="*/ 57 w 100"/>
                    <a:gd name="T63" fmla="*/ 117 h 122"/>
                    <a:gd name="T64" fmla="*/ 67 w 100"/>
                    <a:gd name="T65" fmla="*/ 112 h 12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00"/>
                    <a:gd name="T100" fmla="*/ 0 h 122"/>
                    <a:gd name="T101" fmla="*/ 100 w 100"/>
                    <a:gd name="T102" fmla="*/ 122 h 12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00" h="122">
                      <a:moveTo>
                        <a:pt x="67" y="112"/>
                      </a:moveTo>
                      <a:lnTo>
                        <a:pt x="76" y="104"/>
                      </a:lnTo>
                      <a:lnTo>
                        <a:pt x="83" y="95"/>
                      </a:lnTo>
                      <a:lnTo>
                        <a:pt x="90" y="85"/>
                      </a:lnTo>
                      <a:lnTo>
                        <a:pt x="94" y="74"/>
                      </a:lnTo>
                      <a:lnTo>
                        <a:pt x="97" y="63"/>
                      </a:lnTo>
                      <a:lnTo>
                        <a:pt x="99" y="51"/>
                      </a:lnTo>
                      <a:lnTo>
                        <a:pt x="98" y="39"/>
                      </a:lnTo>
                      <a:lnTo>
                        <a:pt x="95" y="28"/>
                      </a:lnTo>
                      <a:lnTo>
                        <a:pt x="91" y="19"/>
                      </a:lnTo>
                      <a:lnTo>
                        <a:pt x="85" y="11"/>
                      </a:lnTo>
                      <a:lnTo>
                        <a:pt x="77" y="5"/>
                      </a:lnTo>
                      <a:lnTo>
                        <a:pt x="69" y="1"/>
                      </a:lnTo>
                      <a:lnTo>
                        <a:pt x="60" y="0"/>
                      </a:lnTo>
                      <a:lnTo>
                        <a:pt x="51" y="0"/>
                      </a:lnTo>
                      <a:lnTo>
                        <a:pt x="41" y="3"/>
                      </a:lnTo>
                      <a:lnTo>
                        <a:pt x="31" y="8"/>
                      </a:lnTo>
                      <a:lnTo>
                        <a:pt x="22" y="16"/>
                      </a:lnTo>
                      <a:lnTo>
                        <a:pt x="15" y="25"/>
                      </a:lnTo>
                      <a:lnTo>
                        <a:pt x="8" y="35"/>
                      </a:lnTo>
                      <a:lnTo>
                        <a:pt x="4" y="46"/>
                      </a:lnTo>
                      <a:lnTo>
                        <a:pt x="1" y="57"/>
                      </a:lnTo>
                      <a:lnTo>
                        <a:pt x="0" y="69"/>
                      </a:lnTo>
                      <a:lnTo>
                        <a:pt x="0" y="80"/>
                      </a:lnTo>
                      <a:lnTo>
                        <a:pt x="3" y="92"/>
                      </a:lnTo>
                      <a:lnTo>
                        <a:pt x="7" y="101"/>
                      </a:lnTo>
                      <a:lnTo>
                        <a:pt x="13" y="109"/>
                      </a:lnTo>
                      <a:lnTo>
                        <a:pt x="21" y="115"/>
                      </a:lnTo>
                      <a:lnTo>
                        <a:pt x="29" y="119"/>
                      </a:lnTo>
                      <a:lnTo>
                        <a:pt x="38" y="121"/>
                      </a:lnTo>
                      <a:lnTo>
                        <a:pt x="47" y="120"/>
                      </a:lnTo>
                      <a:lnTo>
                        <a:pt x="57" y="117"/>
                      </a:lnTo>
                      <a:lnTo>
                        <a:pt x="67" y="112"/>
                      </a:lnTo>
                    </a:path>
                  </a:pathLst>
                </a:custGeom>
                <a:solidFill>
                  <a:srgbClr val="00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s-ES_tradnl"/>
                </a:p>
              </p:txBody>
            </p:sp>
          </p:grpSp>
          <p:grpSp>
            <p:nvGrpSpPr>
              <p:cNvPr id="652" name="Group 1009"/>
              <p:cNvGrpSpPr>
                <a:grpSpLocks/>
              </p:cNvGrpSpPr>
              <p:nvPr/>
            </p:nvGrpSpPr>
            <p:grpSpPr bwMode="auto">
              <a:xfrm>
                <a:off x="2252" y="1263"/>
                <a:ext cx="78" cy="72"/>
                <a:chOff x="2252" y="1263"/>
                <a:chExt cx="78" cy="72"/>
              </a:xfrm>
            </p:grpSpPr>
            <p:sp>
              <p:nvSpPr>
                <p:cNvPr id="653" name="Freeform 1010"/>
                <p:cNvSpPr>
                  <a:spLocks/>
                </p:cNvSpPr>
                <p:nvPr/>
              </p:nvSpPr>
              <p:spPr bwMode="auto">
                <a:xfrm>
                  <a:off x="2291" y="1295"/>
                  <a:ext cx="17" cy="20"/>
                </a:xfrm>
                <a:custGeom>
                  <a:avLst/>
                  <a:gdLst>
                    <a:gd name="T0" fmla="*/ 13 w 17"/>
                    <a:gd name="T1" fmla="*/ 0 h 20"/>
                    <a:gd name="T2" fmla="*/ 16 w 17"/>
                    <a:gd name="T3" fmla="*/ 13 h 20"/>
                    <a:gd name="T4" fmla="*/ 2 w 17"/>
                    <a:gd name="T5" fmla="*/ 19 h 20"/>
                    <a:gd name="T6" fmla="*/ 0 w 17"/>
                    <a:gd name="T7" fmla="*/ 5 h 20"/>
                    <a:gd name="T8" fmla="*/ 13 w 17"/>
                    <a:gd name="T9" fmla="*/ 0 h 20"/>
                    <a:gd name="T10" fmla="*/ 0 60000 65536"/>
                    <a:gd name="T11" fmla="*/ 0 60000 65536"/>
                    <a:gd name="T12" fmla="*/ 0 60000 65536"/>
                    <a:gd name="T13" fmla="*/ 0 60000 65536"/>
                    <a:gd name="T14" fmla="*/ 0 60000 65536"/>
                    <a:gd name="T15" fmla="*/ 0 w 17"/>
                    <a:gd name="T16" fmla="*/ 0 h 20"/>
                    <a:gd name="T17" fmla="*/ 17 w 17"/>
                    <a:gd name="T18" fmla="*/ 20 h 20"/>
                  </a:gdLst>
                  <a:ahLst/>
                  <a:cxnLst>
                    <a:cxn ang="T10">
                      <a:pos x="T0" y="T1"/>
                    </a:cxn>
                    <a:cxn ang="T11">
                      <a:pos x="T2" y="T3"/>
                    </a:cxn>
                    <a:cxn ang="T12">
                      <a:pos x="T4" y="T5"/>
                    </a:cxn>
                    <a:cxn ang="T13">
                      <a:pos x="T6" y="T7"/>
                    </a:cxn>
                    <a:cxn ang="T14">
                      <a:pos x="T8" y="T9"/>
                    </a:cxn>
                  </a:cxnLst>
                  <a:rect l="T15" t="T16" r="T17" b="T18"/>
                  <a:pathLst>
                    <a:path w="17" h="20">
                      <a:moveTo>
                        <a:pt x="13" y="0"/>
                      </a:moveTo>
                      <a:lnTo>
                        <a:pt x="16" y="13"/>
                      </a:lnTo>
                      <a:lnTo>
                        <a:pt x="2" y="19"/>
                      </a:lnTo>
                      <a:lnTo>
                        <a:pt x="0" y="5"/>
                      </a:lnTo>
                      <a:lnTo>
                        <a:pt x="13" y="0"/>
                      </a:lnTo>
                    </a:path>
                  </a:pathLst>
                </a:custGeom>
                <a:solidFill>
                  <a:srgbClr val="E5E5E5"/>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s-ES_tradnl"/>
                </a:p>
              </p:txBody>
            </p:sp>
            <p:sp>
              <p:nvSpPr>
                <p:cNvPr id="654" name="Freeform 1011"/>
                <p:cNvSpPr>
                  <a:spLocks/>
                </p:cNvSpPr>
                <p:nvPr/>
              </p:nvSpPr>
              <p:spPr bwMode="auto">
                <a:xfrm>
                  <a:off x="2291" y="1295"/>
                  <a:ext cx="17" cy="20"/>
                </a:xfrm>
                <a:custGeom>
                  <a:avLst/>
                  <a:gdLst>
                    <a:gd name="T0" fmla="*/ 13 w 17"/>
                    <a:gd name="T1" fmla="*/ 0 h 20"/>
                    <a:gd name="T2" fmla="*/ 16 w 17"/>
                    <a:gd name="T3" fmla="*/ 13 h 20"/>
                    <a:gd name="T4" fmla="*/ 2 w 17"/>
                    <a:gd name="T5" fmla="*/ 19 h 20"/>
                    <a:gd name="T6" fmla="*/ 0 w 17"/>
                    <a:gd name="T7" fmla="*/ 5 h 20"/>
                    <a:gd name="T8" fmla="*/ 13 w 17"/>
                    <a:gd name="T9" fmla="*/ 0 h 20"/>
                    <a:gd name="T10" fmla="*/ 0 60000 65536"/>
                    <a:gd name="T11" fmla="*/ 0 60000 65536"/>
                    <a:gd name="T12" fmla="*/ 0 60000 65536"/>
                    <a:gd name="T13" fmla="*/ 0 60000 65536"/>
                    <a:gd name="T14" fmla="*/ 0 60000 65536"/>
                    <a:gd name="T15" fmla="*/ 0 w 17"/>
                    <a:gd name="T16" fmla="*/ 0 h 20"/>
                    <a:gd name="T17" fmla="*/ 17 w 17"/>
                    <a:gd name="T18" fmla="*/ 20 h 20"/>
                  </a:gdLst>
                  <a:ahLst/>
                  <a:cxnLst>
                    <a:cxn ang="T10">
                      <a:pos x="T0" y="T1"/>
                    </a:cxn>
                    <a:cxn ang="T11">
                      <a:pos x="T2" y="T3"/>
                    </a:cxn>
                    <a:cxn ang="T12">
                      <a:pos x="T4" y="T5"/>
                    </a:cxn>
                    <a:cxn ang="T13">
                      <a:pos x="T6" y="T7"/>
                    </a:cxn>
                    <a:cxn ang="T14">
                      <a:pos x="T8" y="T9"/>
                    </a:cxn>
                  </a:cxnLst>
                  <a:rect l="T15" t="T16" r="T17" b="T18"/>
                  <a:pathLst>
                    <a:path w="17" h="20">
                      <a:moveTo>
                        <a:pt x="13" y="0"/>
                      </a:moveTo>
                      <a:lnTo>
                        <a:pt x="16" y="13"/>
                      </a:lnTo>
                      <a:lnTo>
                        <a:pt x="2" y="19"/>
                      </a:lnTo>
                      <a:lnTo>
                        <a:pt x="0" y="5"/>
                      </a:lnTo>
                      <a:lnTo>
                        <a:pt x="13" y="0"/>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s-ES_tradnl"/>
                </a:p>
              </p:txBody>
            </p:sp>
            <p:sp>
              <p:nvSpPr>
                <p:cNvPr id="655" name="Freeform 1012"/>
                <p:cNvSpPr>
                  <a:spLocks/>
                </p:cNvSpPr>
                <p:nvPr/>
              </p:nvSpPr>
              <p:spPr bwMode="auto">
                <a:xfrm>
                  <a:off x="2280" y="1296"/>
                  <a:ext cx="17" cy="19"/>
                </a:xfrm>
                <a:custGeom>
                  <a:avLst/>
                  <a:gdLst>
                    <a:gd name="T0" fmla="*/ 0 w 17"/>
                    <a:gd name="T1" fmla="*/ 0 h 19"/>
                    <a:gd name="T2" fmla="*/ 2 w 17"/>
                    <a:gd name="T3" fmla="*/ 13 h 19"/>
                    <a:gd name="T4" fmla="*/ 16 w 17"/>
                    <a:gd name="T5" fmla="*/ 18 h 19"/>
                    <a:gd name="T6" fmla="*/ 13 w 17"/>
                    <a:gd name="T7" fmla="*/ 4 h 19"/>
                    <a:gd name="T8" fmla="*/ 0 w 17"/>
                    <a:gd name="T9" fmla="*/ 0 h 19"/>
                    <a:gd name="T10" fmla="*/ 0 60000 65536"/>
                    <a:gd name="T11" fmla="*/ 0 60000 65536"/>
                    <a:gd name="T12" fmla="*/ 0 60000 65536"/>
                    <a:gd name="T13" fmla="*/ 0 60000 65536"/>
                    <a:gd name="T14" fmla="*/ 0 60000 65536"/>
                    <a:gd name="T15" fmla="*/ 0 w 17"/>
                    <a:gd name="T16" fmla="*/ 0 h 19"/>
                    <a:gd name="T17" fmla="*/ 17 w 17"/>
                    <a:gd name="T18" fmla="*/ 19 h 19"/>
                  </a:gdLst>
                  <a:ahLst/>
                  <a:cxnLst>
                    <a:cxn ang="T10">
                      <a:pos x="T0" y="T1"/>
                    </a:cxn>
                    <a:cxn ang="T11">
                      <a:pos x="T2" y="T3"/>
                    </a:cxn>
                    <a:cxn ang="T12">
                      <a:pos x="T4" y="T5"/>
                    </a:cxn>
                    <a:cxn ang="T13">
                      <a:pos x="T6" y="T7"/>
                    </a:cxn>
                    <a:cxn ang="T14">
                      <a:pos x="T8" y="T9"/>
                    </a:cxn>
                  </a:cxnLst>
                  <a:rect l="T15" t="T16" r="T17" b="T18"/>
                  <a:pathLst>
                    <a:path w="17" h="19">
                      <a:moveTo>
                        <a:pt x="0" y="0"/>
                      </a:moveTo>
                      <a:lnTo>
                        <a:pt x="2" y="13"/>
                      </a:lnTo>
                      <a:lnTo>
                        <a:pt x="16" y="18"/>
                      </a:lnTo>
                      <a:lnTo>
                        <a:pt x="13" y="4"/>
                      </a:lnTo>
                      <a:lnTo>
                        <a:pt x="0" y="0"/>
                      </a:lnTo>
                    </a:path>
                  </a:pathLst>
                </a:custGeom>
                <a:solidFill>
                  <a:srgbClr val="B2B2B2"/>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s-ES_tradnl"/>
                </a:p>
              </p:txBody>
            </p:sp>
            <p:sp>
              <p:nvSpPr>
                <p:cNvPr id="656" name="Freeform 1013"/>
                <p:cNvSpPr>
                  <a:spLocks/>
                </p:cNvSpPr>
                <p:nvPr/>
              </p:nvSpPr>
              <p:spPr bwMode="auto">
                <a:xfrm>
                  <a:off x="2280" y="1296"/>
                  <a:ext cx="17" cy="19"/>
                </a:xfrm>
                <a:custGeom>
                  <a:avLst/>
                  <a:gdLst>
                    <a:gd name="T0" fmla="*/ 0 w 17"/>
                    <a:gd name="T1" fmla="*/ 0 h 19"/>
                    <a:gd name="T2" fmla="*/ 2 w 17"/>
                    <a:gd name="T3" fmla="*/ 13 h 19"/>
                    <a:gd name="T4" fmla="*/ 16 w 17"/>
                    <a:gd name="T5" fmla="*/ 18 h 19"/>
                    <a:gd name="T6" fmla="*/ 13 w 17"/>
                    <a:gd name="T7" fmla="*/ 4 h 19"/>
                    <a:gd name="T8" fmla="*/ 0 w 17"/>
                    <a:gd name="T9" fmla="*/ 0 h 19"/>
                    <a:gd name="T10" fmla="*/ 0 60000 65536"/>
                    <a:gd name="T11" fmla="*/ 0 60000 65536"/>
                    <a:gd name="T12" fmla="*/ 0 60000 65536"/>
                    <a:gd name="T13" fmla="*/ 0 60000 65536"/>
                    <a:gd name="T14" fmla="*/ 0 60000 65536"/>
                    <a:gd name="T15" fmla="*/ 0 w 17"/>
                    <a:gd name="T16" fmla="*/ 0 h 19"/>
                    <a:gd name="T17" fmla="*/ 17 w 17"/>
                    <a:gd name="T18" fmla="*/ 19 h 19"/>
                  </a:gdLst>
                  <a:ahLst/>
                  <a:cxnLst>
                    <a:cxn ang="T10">
                      <a:pos x="T0" y="T1"/>
                    </a:cxn>
                    <a:cxn ang="T11">
                      <a:pos x="T2" y="T3"/>
                    </a:cxn>
                    <a:cxn ang="T12">
                      <a:pos x="T4" y="T5"/>
                    </a:cxn>
                    <a:cxn ang="T13">
                      <a:pos x="T6" y="T7"/>
                    </a:cxn>
                    <a:cxn ang="T14">
                      <a:pos x="T8" y="T9"/>
                    </a:cxn>
                  </a:cxnLst>
                  <a:rect l="T15" t="T16" r="T17" b="T18"/>
                  <a:pathLst>
                    <a:path w="17" h="19">
                      <a:moveTo>
                        <a:pt x="0" y="0"/>
                      </a:moveTo>
                      <a:lnTo>
                        <a:pt x="2" y="13"/>
                      </a:lnTo>
                      <a:lnTo>
                        <a:pt x="16" y="18"/>
                      </a:lnTo>
                      <a:lnTo>
                        <a:pt x="13" y="4"/>
                      </a:lnTo>
                      <a:lnTo>
                        <a:pt x="0" y="0"/>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s-ES_tradnl"/>
                </a:p>
              </p:txBody>
            </p:sp>
            <p:sp>
              <p:nvSpPr>
                <p:cNvPr id="657" name="Freeform 1014"/>
                <p:cNvSpPr>
                  <a:spLocks/>
                </p:cNvSpPr>
                <p:nvPr/>
              </p:nvSpPr>
              <p:spPr bwMode="auto">
                <a:xfrm>
                  <a:off x="2280" y="1291"/>
                  <a:ext cx="25" cy="17"/>
                </a:xfrm>
                <a:custGeom>
                  <a:avLst/>
                  <a:gdLst>
                    <a:gd name="T0" fmla="*/ 12 w 25"/>
                    <a:gd name="T1" fmla="*/ 0 h 17"/>
                    <a:gd name="T2" fmla="*/ 24 w 25"/>
                    <a:gd name="T3" fmla="*/ 6 h 17"/>
                    <a:gd name="T4" fmla="*/ 11 w 25"/>
                    <a:gd name="T5" fmla="*/ 16 h 17"/>
                    <a:gd name="T6" fmla="*/ 0 w 25"/>
                    <a:gd name="T7" fmla="*/ 8 h 17"/>
                    <a:gd name="T8" fmla="*/ 12 w 25"/>
                    <a:gd name="T9" fmla="*/ 0 h 17"/>
                    <a:gd name="T10" fmla="*/ 0 60000 65536"/>
                    <a:gd name="T11" fmla="*/ 0 60000 65536"/>
                    <a:gd name="T12" fmla="*/ 0 60000 65536"/>
                    <a:gd name="T13" fmla="*/ 0 60000 65536"/>
                    <a:gd name="T14" fmla="*/ 0 60000 65536"/>
                    <a:gd name="T15" fmla="*/ 0 w 25"/>
                    <a:gd name="T16" fmla="*/ 0 h 17"/>
                    <a:gd name="T17" fmla="*/ 25 w 25"/>
                    <a:gd name="T18" fmla="*/ 17 h 17"/>
                  </a:gdLst>
                  <a:ahLst/>
                  <a:cxnLst>
                    <a:cxn ang="T10">
                      <a:pos x="T0" y="T1"/>
                    </a:cxn>
                    <a:cxn ang="T11">
                      <a:pos x="T2" y="T3"/>
                    </a:cxn>
                    <a:cxn ang="T12">
                      <a:pos x="T4" y="T5"/>
                    </a:cxn>
                    <a:cxn ang="T13">
                      <a:pos x="T6" y="T7"/>
                    </a:cxn>
                    <a:cxn ang="T14">
                      <a:pos x="T8" y="T9"/>
                    </a:cxn>
                  </a:cxnLst>
                  <a:rect l="T15" t="T16" r="T17" b="T18"/>
                  <a:pathLst>
                    <a:path w="25" h="17">
                      <a:moveTo>
                        <a:pt x="12" y="0"/>
                      </a:moveTo>
                      <a:lnTo>
                        <a:pt x="24" y="6"/>
                      </a:lnTo>
                      <a:lnTo>
                        <a:pt x="11" y="16"/>
                      </a:lnTo>
                      <a:lnTo>
                        <a:pt x="0" y="8"/>
                      </a:lnTo>
                      <a:lnTo>
                        <a:pt x="12" y="0"/>
                      </a:lnTo>
                    </a:path>
                  </a:pathLst>
                </a:custGeom>
                <a:solidFill>
                  <a:srgbClr val="CCCCCC"/>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s-ES_tradnl"/>
                </a:p>
              </p:txBody>
            </p:sp>
            <p:sp>
              <p:nvSpPr>
                <p:cNvPr id="658" name="Freeform 1015"/>
                <p:cNvSpPr>
                  <a:spLocks/>
                </p:cNvSpPr>
                <p:nvPr/>
              </p:nvSpPr>
              <p:spPr bwMode="auto">
                <a:xfrm>
                  <a:off x="2280" y="1291"/>
                  <a:ext cx="25" cy="17"/>
                </a:xfrm>
                <a:custGeom>
                  <a:avLst/>
                  <a:gdLst>
                    <a:gd name="T0" fmla="*/ 12 w 25"/>
                    <a:gd name="T1" fmla="*/ 0 h 17"/>
                    <a:gd name="T2" fmla="*/ 24 w 25"/>
                    <a:gd name="T3" fmla="*/ 6 h 17"/>
                    <a:gd name="T4" fmla="*/ 11 w 25"/>
                    <a:gd name="T5" fmla="*/ 16 h 17"/>
                    <a:gd name="T6" fmla="*/ 0 w 25"/>
                    <a:gd name="T7" fmla="*/ 8 h 17"/>
                    <a:gd name="T8" fmla="*/ 12 w 25"/>
                    <a:gd name="T9" fmla="*/ 0 h 17"/>
                    <a:gd name="T10" fmla="*/ 0 60000 65536"/>
                    <a:gd name="T11" fmla="*/ 0 60000 65536"/>
                    <a:gd name="T12" fmla="*/ 0 60000 65536"/>
                    <a:gd name="T13" fmla="*/ 0 60000 65536"/>
                    <a:gd name="T14" fmla="*/ 0 60000 65536"/>
                    <a:gd name="T15" fmla="*/ 0 w 25"/>
                    <a:gd name="T16" fmla="*/ 0 h 17"/>
                    <a:gd name="T17" fmla="*/ 25 w 25"/>
                    <a:gd name="T18" fmla="*/ 17 h 17"/>
                  </a:gdLst>
                  <a:ahLst/>
                  <a:cxnLst>
                    <a:cxn ang="T10">
                      <a:pos x="T0" y="T1"/>
                    </a:cxn>
                    <a:cxn ang="T11">
                      <a:pos x="T2" y="T3"/>
                    </a:cxn>
                    <a:cxn ang="T12">
                      <a:pos x="T4" y="T5"/>
                    </a:cxn>
                    <a:cxn ang="T13">
                      <a:pos x="T6" y="T7"/>
                    </a:cxn>
                    <a:cxn ang="T14">
                      <a:pos x="T8" y="T9"/>
                    </a:cxn>
                  </a:cxnLst>
                  <a:rect l="T15" t="T16" r="T17" b="T18"/>
                  <a:pathLst>
                    <a:path w="25" h="17">
                      <a:moveTo>
                        <a:pt x="12" y="0"/>
                      </a:moveTo>
                      <a:lnTo>
                        <a:pt x="24" y="6"/>
                      </a:lnTo>
                      <a:lnTo>
                        <a:pt x="11" y="16"/>
                      </a:lnTo>
                      <a:lnTo>
                        <a:pt x="0" y="8"/>
                      </a:lnTo>
                      <a:lnTo>
                        <a:pt x="12" y="0"/>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s-ES_tradnl"/>
                </a:p>
              </p:txBody>
            </p:sp>
            <p:sp>
              <p:nvSpPr>
                <p:cNvPr id="659" name="Freeform 1016"/>
                <p:cNvSpPr>
                  <a:spLocks/>
                </p:cNvSpPr>
                <p:nvPr/>
              </p:nvSpPr>
              <p:spPr bwMode="auto">
                <a:xfrm>
                  <a:off x="2279" y="1300"/>
                  <a:ext cx="17" cy="20"/>
                </a:xfrm>
                <a:custGeom>
                  <a:avLst/>
                  <a:gdLst>
                    <a:gd name="T0" fmla="*/ 13 w 17"/>
                    <a:gd name="T1" fmla="*/ 0 h 20"/>
                    <a:gd name="T2" fmla="*/ 16 w 17"/>
                    <a:gd name="T3" fmla="*/ 13 h 20"/>
                    <a:gd name="T4" fmla="*/ 2 w 17"/>
                    <a:gd name="T5" fmla="*/ 19 h 20"/>
                    <a:gd name="T6" fmla="*/ 0 w 17"/>
                    <a:gd name="T7" fmla="*/ 5 h 20"/>
                    <a:gd name="T8" fmla="*/ 13 w 17"/>
                    <a:gd name="T9" fmla="*/ 0 h 20"/>
                    <a:gd name="T10" fmla="*/ 0 60000 65536"/>
                    <a:gd name="T11" fmla="*/ 0 60000 65536"/>
                    <a:gd name="T12" fmla="*/ 0 60000 65536"/>
                    <a:gd name="T13" fmla="*/ 0 60000 65536"/>
                    <a:gd name="T14" fmla="*/ 0 60000 65536"/>
                    <a:gd name="T15" fmla="*/ 0 w 17"/>
                    <a:gd name="T16" fmla="*/ 0 h 20"/>
                    <a:gd name="T17" fmla="*/ 17 w 17"/>
                    <a:gd name="T18" fmla="*/ 20 h 20"/>
                  </a:gdLst>
                  <a:ahLst/>
                  <a:cxnLst>
                    <a:cxn ang="T10">
                      <a:pos x="T0" y="T1"/>
                    </a:cxn>
                    <a:cxn ang="T11">
                      <a:pos x="T2" y="T3"/>
                    </a:cxn>
                    <a:cxn ang="T12">
                      <a:pos x="T4" y="T5"/>
                    </a:cxn>
                    <a:cxn ang="T13">
                      <a:pos x="T6" y="T7"/>
                    </a:cxn>
                    <a:cxn ang="T14">
                      <a:pos x="T8" y="T9"/>
                    </a:cxn>
                  </a:cxnLst>
                  <a:rect l="T15" t="T16" r="T17" b="T18"/>
                  <a:pathLst>
                    <a:path w="17" h="20">
                      <a:moveTo>
                        <a:pt x="13" y="0"/>
                      </a:moveTo>
                      <a:lnTo>
                        <a:pt x="16" y="13"/>
                      </a:lnTo>
                      <a:lnTo>
                        <a:pt x="2" y="19"/>
                      </a:lnTo>
                      <a:lnTo>
                        <a:pt x="0" y="5"/>
                      </a:lnTo>
                      <a:lnTo>
                        <a:pt x="13" y="0"/>
                      </a:lnTo>
                    </a:path>
                  </a:pathLst>
                </a:custGeom>
                <a:solidFill>
                  <a:srgbClr val="E5E5E5"/>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s-ES_tradnl"/>
                </a:p>
              </p:txBody>
            </p:sp>
            <p:sp>
              <p:nvSpPr>
                <p:cNvPr id="660" name="Freeform 1017"/>
                <p:cNvSpPr>
                  <a:spLocks/>
                </p:cNvSpPr>
                <p:nvPr/>
              </p:nvSpPr>
              <p:spPr bwMode="auto">
                <a:xfrm>
                  <a:off x="2279" y="1300"/>
                  <a:ext cx="17" cy="20"/>
                </a:xfrm>
                <a:custGeom>
                  <a:avLst/>
                  <a:gdLst>
                    <a:gd name="T0" fmla="*/ 13 w 17"/>
                    <a:gd name="T1" fmla="*/ 0 h 20"/>
                    <a:gd name="T2" fmla="*/ 16 w 17"/>
                    <a:gd name="T3" fmla="*/ 13 h 20"/>
                    <a:gd name="T4" fmla="*/ 2 w 17"/>
                    <a:gd name="T5" fmla="*/ 19 h 20"/>
                    <a:gd name="T6" fmla="*/ 0 w 17"/>
                    <a:gd name="T7" fmla="*/ 5 h 20"/>
                    <a:gd name="T8" fmla="*/ 13 w 17"/>
                    <a:gd name="T9" fmla="*/ 0 h 20"/>
                    <a:gd name="T10" fmla="*/ 0 60000 65536"/>
                    <a:gd name="T11" fmla="*/ 0 60000 65536"/>
                    <a:gd name="T12" fmla="*/ 0 60000 65536"/>
                    <a:gd name="T13" fmla="*/ 0 60000 65536"/>
                    <a:gd name="T14" fmla="*/ 0 60000 65536"/>
                    <a:gd name="T15" fmla="*/ 0 w 17"/>
                    <a:gd name="T16" fmla="*/ 0 h 20"/>
                    <a:gd name="T17" fmla="*/ 17 w 17"/>
                    <a:gd name="T18" fmla="*/ 20 h 20"/>
                  </a:gdLst>
                  <a:ahLst/>
                  <a:cxnLst>
                    <a:cxn ang="T10">
                      <a:pos x="T0" y="T1"/>
                    </a:cxn>
                    <a:cxn ang="T11">
                      <a:pos x="T2" y="T3"/>
                    </a:cxn>
                    <a:cxn ang="T12">
                      <a:pos x="T4" y="T5"/>
                    </a:cxn>
                    <a:cxn ang="T13">
                      <a:pos x="T6" y="T7"/>
                    </a:cxn>
                    <a:cxn ang="T14">
                      <a:pos x="T8" y="T9"/>
                    </a:cxn>
                  </a:cxnLst>
                  <a:rect l="T15" t="T16" r="T17" b="T18"/>
                  <a:pathLst>
                    <a:path w="17" h="20">
                      <a:moveTo>
                        <a:pt x="13" y="0"/>
                      </a:moveTo>
                      <a:lnTo>
                        <a:pt x="16" y="13"/>
                      </a:lnTo>
                      <a:lnTo>
                        <a:pt x="2" y="19"/>
                      </a:lnTo>
                      <a:lnTo>
                        <a:pt x="0" y="5"/>
                      </a:lnTo>
                      <a:lnTo>
                        <a:pt x="13" y="0"/>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s-ES_tradnl"/>
                </a:p>
              </p:txBody>
            </p:sp>
            <p:sp>
              <p:nvSpPr>
                <p:cNvPr id="661" name="Freeform 1018"/>
                <p:cNvSpPr>
                  <a:spLocks/>
                </p:cNvSpPr>
                <p:nvPr/>
              </p:nvSpPr>
              <p:spPr bwMode="auto">
                <a:xfrm>
                  <a:off x="2268" y="1301"/>
                  <a:ext cx="17" cy="19"/>
                </a:xfrm>
                <a:custGeom>
                  <a:avLst/>
                  <a:gdLst>
                    <a:gd name="T0" fmla="*/ 0 w 17"/>
                    <a:gd name="T1" fmla="*/ 0 h 19"/>
                    <a:gd name="T2" fmla="*/ 2 w 17"/>
                    <a:gd name="T3" fmla="*/ 13 h 19"/>
                    <a:gd name="T4" fmla="*/ 16 w 17"/>
                    <a:gd name="T5" fmla="*/ 18 h 19"/>
                    <a:gd name="T6" fmla="*/ 13 w 17"/>
                    <a:gd name="T7" fmla="*/ 4 h 19"/>
                    <a:gd name="T8" fmla="*/ 0 w 17"/>
                    <a:gd name="T9" fmla="*/ 0 h 19"/>
                    <a:gd name="T10" fmla="*/ 0 60000 65536"/>
                    <a:gd name="T11" fmla="*/ 0 60000 65536"/>
                    <a:gd name="T12" fmla="*/ 0 60000 65536"/>
                    <a:gd name="T13" fmla="*/ 0 60000 65536"/>
                    <a:gd name="T14" fmla="*/ 0 60000 65536"/>
                    <a:gd name="T15" fmla="*/ 0 w 17"/>
                    <a:gd name="T16" fmla="*/ 0 h 19"/>
                    <a:gd name="T17" fmla="*/ 17 w 17"/>
                    <a:gd name="T18" fmla="*/ 19 h 19"/>
                  </a:gdLst>
                  <a:ahLst/>
                  <a:cxnLst>
                    <a:cxn ang="T10">
                      <a:pos x="T0" y="T1"/>
                    </a:cxn>
                    <a:cxn ang="T11">
                      <a:pos x="T2" y="T3"/>
                    </a:cxn>
                    <a:cxn ang="T12">
                      <a:pos x="T4" y="T5"/>
                    </a:cxn>
                    <a:cxn ang="T13">
                      <a:pos x="T6" y="T7"/>
                    </a:cxn>
                    <a:cxn ang="T14">
                      <a:pos x="T8" y="T9"/>
                    </a:cxn>
                  </a:cxnLst>
                  <a:rect l="T15" t="T16" r="T17" b="T18"/>
                  <a:pathLst>
                    <a:path w="17" h="19">
                      <a:moveTo>
                        <a:pt x="0" y="0"/>
                      </a:moveTo>
                      <a:lnTo>
                        <a:pt x="2" y="13"/>
                      </a:lnTo>
                      <a:lnTo>
                        <a:pt x="16" y="18"/>
                      </a:lnTo>
                      <a:lnTo>
                        <a:pt x="13" y="4"/>
                      </a:lnTo>
                      <a:lnTo>
                        <a:pt x="0" y="0"/>
                      </a:lnTo>
                    </a:path>
                  </a:pathLst>
                </a:custGeom>
                <a:solidFill>
                  <a:srgbClr val="B2B2B2"/>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s-ES_tradnl"/>
                </a:p>
              </p:txBody>
            </p:sp>
            <p:sp>
              <p:nvSpPr>
                <p:cNvPr id="662" name="Freeform 1019"/>
                <p:cNvSpPr>
                  <a:spLocks/>
                </p:cNvSpPr>
                <p:nvPr/>
              </p:nvSpPr>
              <p:spPr bwMode="auto">
                <a:xfrm>
                  <a:off x="2268" y="1301"/>
                  <a:ext cx="17" cy="19"/>
                </a:xfrm>
                <a:custGeom>
                  <a:avLst/>
                  <a:gdLst>
                    <a:gd name="T0" fmla="*/ 0 w 17"/>
                    <a:gd name="T1" fmla="*/ 0 h 19"/>
                    <a:gd name="T2" fmla="*/ 2 w 17"/>
                    <a:gd name="T3" fmla="*/ 13 h 19"/>
                    <a:gd name="T4" fmla="*/ 16 w 17"/>
                    <a:gd name="T5" fmla="*/ 18 h 19"/>
                    <a:gd name="T6" fmla="*/ 13 w 17"/>
                    <a:gd name="T7" fmla="*/ 4 h 19"/>
                    <a:gd name="T8" fmla="*/ 0 w 17"/>
                    <a:gd name="T9" fmla="*/ 0 h 19"/>
                    <a:gd name="T10" fmla="*/ 0 60000 65536"/>
                    <a:gd name="T11" fmla="*/ 0 60000 65536"/>
                    <a:gd name="T12" fmla="*/ 0 60000 65536"/>
                    <a:gd name="T13" fmla="*/ 0 60000 65536"/>
                    <a:gd name="T14" fmla="*/ 0 60000 65536"/>
                    <a:gd name="T15" fmla="*/ 0 w 17"/>
                    <a:gd name="T16" fmla="*/ 0 h 19"/>
                    <a:gd name="T17" fmla="*/ 17 w 17"/>
                    <a:gd name="T18" fmla="*/ 19 h 19"/>
                  </a:gdLst>
                  <a:ahLst/>
                  <a:cxnLst>
                    <a:cxn ang="T10">
                      <a:pos x="T0" y="T1"/>
                    </a:cxn>
                    <a:cxn ang="T11">
                      <a:pos x="T2" y="T3"/>
                    </a:cxn>
                    <a:cxn ang="T12">
                      <a:pos x="T4" y="T5"/>
                    </a:cxn>
                    <a:cxn ang="T13">
                      <a:pos x="T6" y="T7"/>
                    </a:cxn>
                    <a:cxn ang="T14">
                      <a:pos x="T8" y="T9"/>
                    </a:cxn>
                  </a:cxnLst>
                  <a:rect l="T15" t="T16" r="T17" b="T18"/>
                  <a:pathLst>
                    <a:path w="17" h="19">
                      <a:moveTo>
                        <a:pt x="0" y="0"/>
                      </a:moveTo>
                      <a:lnTo>
                        <a:pt x="2" y="13"/>
                      </a:lnTo>
                      <a:lnTo>
                        <a:pt x="16" y="18"/>
                      </a:lnTo>
                      <a:lnTo>
                        <a:pt x="13" y="4"/>
                      </a:lnTo>
                      <a:lnTo>
                        <a:pt x="0" y="0"/>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s-ES_tradnl"/>
                </a:p>
              </p:txBody>
            </p:sp>
            <p:sp>
              <p:nvSpPr>
                <p:cNvPr id="663" name="Freeform 1020"/>
                <p:cNvSpPr>
                  <a:spLocks/>
                </p:cNvSpPr>
                <p:nvPr/>
              </p:nvSpPr>
              <p:spPr bwMode="auto">
                <a:xfrm>
                  <a:off x="2268" y="1296"/>
                  <a:ext cx="24" cy="17"/>
                </a:xfrm>
                <a:custGeom>
                  <a:avLst/>
                  <a:gdLst>
                    <a:gd name="T0" fmla="*/ 12 w 24"/>
                    <a:gd name="T1" fmla="*/ 0 h 17"/>
                    <a:gd name="T2" fmla="*/ 23 w 24"/>
                    <a:gd name="T3" fmla="*/ 6 h 17"/>
                    <a:gd name="T4" fmla="*/ 10 w 24"/>
                    <a:gd name="T5" fmla="*/ 16 h 17"/>
                    <a:gd name="T6" fmla="*/ 0 w 24"/>
                    <a:gd name="T7" fmla="*/ 8 h 17"/>
                    <a:gd name="T8" fmla="*/ 12 w 24"/>
                    <a:gd name="T9" fmla="*/ 0 h 17"/>
                    <a:gd name="T10" fmla="*/ 0 60000 65536"/>
                    <a:gd name="T11" fmla="*/ 0 60000 65536"/>
                    <a:gd name="T12" fmla="*/ 0 60000 65536"/>
                    <a:gd name="T13" fmla="*/ 0 60000 65536"/>
                    <a:gd name="T14" fmla="*/ 0 60000 65536"/>
                    <a:gd name="T15" fmla="*/ 0 w 24"/>
                    <a:gd name="T16" fmla="*/ 0 h 17"/>
                    <a:gd name="T17" fmla="*/ 24 w 24"/>
                    <a:gd name="T18" fmla="*/ 17 h 17"/>
                  </a:gdLst>
                  <a:ahLst/>
                  <a:cxnLst>
                    <a:cxn ang="T10">
                      <a:pos x="T0" y="T1"/>
                    </a:cxn>
                    <a:cxn ang="T11">
                      <a:pos x="T2" y="T3"/>
                    </a:cxn>
                    <a:cxn ang="T12">
                      <a:pos x="T4" y="T5"/>
                    </a:cxn>
                    <a:cxn ang="T13">
                      <a:pos x="T6" y="T7"/>
                    </a:cxn>
                    <a:cxn ang="T14">
                      <a:pos x="T8" y="T9"/>
                    </a:cxn>
                  </a:cxnLst>
                  <a:rect l="T15" t="T16" r="T17" b="T18"/>
                  <a:pathLst>
                    <a:path w="24" h="17">
                      <a:moveTo>
                        <a:pt x="12" y="0"/>
                      </a:moveTo>
                      <a:lnTo>
                        <a:pt x="23" y="6"/>
                      </a:lnTo>
                      <a:lnTo>
                        <a:pt x="10" y="16"/>
                      </a:lnTo>
                      <a:lnTo>
                        <a:pt x="0" y="8"/>
                      </a:lnTo>
                      <a:lnTo>
                        <a:pt x="12" y="0"/>
                      </a:lnTo>
                    </a:path>
                  </a:pathLst>
                </a:custGeom>
                <a:solidFill>
                  <a:srgbClr val="CCCCCC"/>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s-ES_tradnl"/>
                </a:p>
              </p:txBody>
            </p:sp>
            <p:sp>
              <p:nvSpPr>
                <p:cNvPr id="664" name="Freeform 1021"/>
                <p:cNvSpPr>
                  <a:spLocks/>
                </p:cNvSpPr>
                <p:nvPr/>
              </p:nvSpPr>
              <p:spPr bwMode="auto">
                <a:xfrm>
                  <a:off x="2268" y="1296"/>
                  <a:ext cx="24" cy="17"/>
                </a:xfrm>
                <a:custGeom>
                  <a:avLst/>
                  <a:gdLst>
                    <a:gd name="T0" fmla="*/ 12 w 24"/>
                    <a:gd name="T1" fmla="*/ 0 h 17"/>
                    <a:gd name="T2" fmla="*/ 23 w 24"/>
                    <a:gd name="T3" fmla="*/ 6 h 17"/>
                    <a:gd name="T4" fmla="*/ 10 w 24"/>
                    <a:gd name="T5" fmla="*/ 16 h 17"/>
                    <a:gd name="T6" fmla="*/ 0 w 24"/>
                    <a:gd name="T7" fmla="*/ 8 h 17"/>
                    <a:gd name="T8" fmla="*/ 12 w 24"/>
                    <a:gd name="T9" fmla="*/ 0 h 17"/>
                    <a:gd name="T10" fmla="*/ 0 60000 65536"/>
                    <a:gd name="T11" fmla="*/ 0 60000 65536"/>
                    <a:gd name="T12" fmla="*/ 0 60000 65536"/>
                    <a:gd name="T13" fmla="*/ 0 60000 65536"/>
                    <a:gd name="T14" fmla="*/ 0 60000 65536"/>
                    <a:gd name="T15" fmla="*/ 0 w 24"/>
                    <a:gd name="T16" fmla="*/ 0 h 17"/>
                    <a:gd name="T17" fmla="*/ 24 w 24"/>
                    <a:gd name="T18" fmla="*/ 17 h 17"/>
                  </a:gdLst>
                  <a:ahLst/>
                  <a:cxnLst>
                    <a:cxn ang="T10">
                      <a:pos x="T0" y="T1"/>
                    </a:cxn>
                    <a:cxn ang="T11">
                      <a:pos x="T2" y="T3"/>
                    </a:cxn>
                    <a:cxn ang="T12">
                      <a:pos x="T4" y="T5"/>
                    </a:cxn>
                    <a:cxn ang="T13">
                      <a:pos x="T6" y="T7"/>
                    </a:cxn>
                    <a:cxn ang="T14">
                      <a:pos x="T8" y="T9"/>
                    </a:cxn>
                  </a:cxnLst>
                  <a:rect l="T15" t="T16" r="T17" b="T18"/>
                  <a:pathLst>
                    <a:path w="24" h="17">
                      <a:moveTo>
                        <a:pt x="12" y="0"/>
                      </a:moveTo>
                      <a:lnTo>
                        <a:pt x="23" y="6"/>
                      </a:lnTo>
                      <a:lnTo>
                        <a:pt x="10" y="16"/>
                      </a:lnTo>
                      <a:lnTo>
                        <a:pt x="0" y="8"/>
                      </a:lnTo>
                      <a:lnTo>
                        <a:pt x="12" y="0"/>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s-ES_tradnl"/>
                </a:p>
              </p:txBody>
            </p:sp>
            <p:sp>
              <p:nvSpPr>
                <p:cNvPr id="665" name="Freeform 1022"/>
                <p:cNvSpPr>
                  <a:spLocks/>
                </p:cNvSpPr>
                <p:nvPr/>
              </p:nvSpPr>
              <p:spPr bwMode="auto">
                <a:xfrm>
                  <a:off x="2267" y="1305"/>
                  <a:ext cx="17" cy="20"/>
                </a:xfrm>
                <a:custGeom>
                  <a:avLst/>
                  <a:gdLst>
                    <a:gd name="T0" fmla="*/ 13 w 17"/>
                    <a:gd name="T1" fmla="*/ 0 h 20"/>
                    <a:gd name="T2" fmla="*/ 16 w 17"/>
                    <a:gd name="T3" fmla="*/ 13 h 20"/>
                    <a:gd name="T4" fmla="*/ 2 w 17"/>
                    <a:gd name="T5" fmla="*/ 19 h 20"/>
                    <a:gd name="T6" fmla="*/ 0 w 17"/>
                    <a:gd name="T7" fmla="*/ 5 h 20"/>
                    <a:gd name="T8" fmla="*/ 13 w 17"/>
                    <a:gd name="T9" fmla="*/ 0 h 20"/>
                    <a:gd name="T10" fmla="*/ 0 60000 65536"/>
                    <a:gd name="T11" fmla="*/ 0 60000 65536"/>
                    <a:gd name="T12" fmla="*/ 0 60000 65536"/>
                    <a:gd name="T13" fmla="*/ 0 60000 65536"/>
                    <a:gd name="T14" fmla="*/ 0 60000 65536"/>
                    <a:gd name="T15" fmla="*/ 0 w 17"/>
                    <a:gd name="T16" fmla="*/ 0 h 20"/>
                    <a:gd name="T17" fmla="*/ 17 w 17"/>
                    <a:gd name="T18" fmla="*/ 20 h 20"/>
                  </a:gdLst>
                  <a:ahLst/>
                  <a:cxnLst>
                    <a:cxn ang="T10">
                      <a:pos x="T0" y="T1"/>
                    </a:cxn>
                    <a:cxn ang="T11">
                      <a:pos x="T2" y="T3"/>
                    </a:cxn>
                    <a:cxn ang="T12">
                      <a:pos x="T4" y="T5"/>
                    </a:cxn>
                    <a:cxn ang="T13">
                      <a:pos x="T6" y="T7"/>
                    </a:cxn>
                    <a:cxn ang="T14">
                      <a:pos x="T8" y="T9"/>
                    </a:cxn>
                  </a:cxnLst>
                  <a:rect l="T15" t="T16" r="T17" b="T18"/>
                  <a:pathLst>
                    <a:path w="17" h="20">
                      <a:moveTo>
                        <a:pt x="13" y="0"/>
                      </a:moveTo>
                      <a:lnTo>
                        <a:pt x="16" y="13"/>
                      </a:lnTo>
                      <a:lnTo>
                        <a:pt x="2" y="19"/>
                      </a:lnTo>
                      <a:lnTo>
                        <a:pt x="0" y="5"/>
                      </a:lnTo>
                      <a:lnTo>
                        <a:pt x="13" y="0"/>
                      </a:lnTo>
                    </a:path>
                  </a:pathLst>
                </a:custGeom>
                <a:solidFill>
                  <a:srgbClr val="E5E5E5"/>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s-ES_tradnl"/>
                </a:p>
              </p:txBody>
            </p:sp>
            <p:sp>
              <p:nvSpPr>
                <p:cNvPr id="666" name="Freeform 1023"/>
                <p:cNvSpPr>
                  <a:spLocks/>
                </p:cNvSpPr>
                <p:nvPr/>
              </p:nvSpPr>
              <p:spPr bwMode="auto">
                <a:xfrm>
                  <a:off x="2267" y="1305"/>
                  <a:ext cx="17" cy="20"/>
                </a:xfrm>
                <a:custGeom>
                  <a:avLst/>
                  <a:gdLst>
                    <a:gd name="T0" fmla="*/ 13 w 17"/>
                    <a:gd name="T1" fmla="*/ 0 h 20"/>
                    <a:gd name="T2" fmla="*/ 16 w 17"/>
                    <a:gd name="T3" fmla="*/ 13 h 20"/>
                    <a:gd name="T4" fmla="*/ 2 w 17"/>
                    <a:gd name="T5" fmla="*/ 19 h 20"/>
                    <a:gd name="T6" fmla="*/ 0 w 17"/>
                    <a:gd name="T7" fmla="*/ 5 h 20"/>
                    <a:gd name="T8" fmla="*/ 13 w 17"/>
                    <a:gd name="T9" fmla="*/ 0 h 20"/>
                    <a:gd name="T10" fmla="*/ 0 60000 65536"/>
                    <a:gd name="T11" fmla="*/ 0 60000 65536"/>
                    <a:gd name="T12" fmla="*/ 0 60000 65536"/>
                    <a:gd name="T13" fmla="*/ 0 60000 65536"/>
                    <a:gd name="T14" fmla="*/ 0 60000 65536"/>
                    <a:gd name="T15" fmla="*/ 0 w 17"/>
                    <a:gd name="T16" fmla="*/ 0 h 20"/>
                    <a:gd name="T17" fmla="*/ 17 w 17"/>
                    <a:gd name="T18" fmla="*/ 20 h 20"/>
                  </a:gdLst>
                  <a:ahLst/>
                  <a:cxnLst>
                    <a:cxn ang="T10">
                      <a:pos x="T0" y="T1"/>
                    </a:cxn>
                    <a:cxn ang="T11">
                      <a:pos x="T2" y="T3"/>
                    </a:cxn>
                    <a:cxn ang="T12">
                      <a:pos x="T4" y="T5"/>
                    </a:cxn>
                    <a:cxn ang="T13">
                      <a:pos x="T6" y="T7"/>
                    </a:cxn>
                    <a:cxn ang="T14">
                      <a:pos x="T8" y="T9"/>
                    </a:cxn>
                  </a:cxnLst>
                  <a:rect l="T15" t="T16" r="T17" b="T18"/>
                  <a:pathLst>
                    <a:path w="17" h="20">
                      <a:moveTo>
                        <a:pt x="13" y="0"/>
                      </a:moveTo>
                      <a:lnTo>
                        <a:pt x="16" y="13"/>
                      </a:lnTo>
                      <a:lnTo>
                        <a:pt x="2" y="19"/>
                      </a:lnTo>
                      <a:lnTo>
                        <a:pt x="0" y="5"/>
                      </a:lnTo>
                      <a:lnTo>
                        <a:pt x="13" y="0"/>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s-ES_tradnl"/>
                </a:p>
              </p:txBody>
            </p:sp>
            <p:sp>
              <p:nvSpPr>
                <p:cNvPr id="667" name="Freeform 1024"/>
                <p:cNvSpPr>
                  <a:spLocks/>
                </p:cNvSpPr>
                <p:nvPr/>
              </p:nvSpPr>
              <p:spPr bwMode="auto">
                <a:xfrm>
                  <a:off x="2256" y="1306"/>
                  <a:ext cx="17" cy="20"/>
                </a:xfrm>
                <a:custGeom>
                  <a:avLst/>
                  <a:gdLst>
                    <a:gd name="T0" fmla="*/ 0 w 17"/>
                    <a:gd name="T1" fmla="*/ 0 h 20"/>
                    <a:gd name="T2" fmla="*/ 2 w 17"/>
                    <a:gd name="T3" fmla="*/ 14 h 20"/>
                    <a:gd name="T4" fmla="*/ 16 w 17"/>
                    <a:gd name="T5" fmla="*/ 19 h 20"/>
                    <a:gd name="T6" fmla="*/ 13 w 17"/>
                    <a:gd name="T7" fmla="*/ 4 h 20"/>
                    <a:gd name="T8" fmla="*/ 0 w 17"/>
                    <a:gd name="T9" fmla="*/ 0 h 20"/>
                    <a:gd name="T10" fmla="*/ 0 60000 65536"/>
                    <a:gd name="T11" fmla="*/ 0 60000 65536"/>
                    <a:gd name="T12" fmla="*/ 0 60000 65536"/>
                    <a:gd name="T13" fmla="*/ 0 60000 65536"/>
                    <a:gd name="T14" fmla="*/ 0 60000 65536"/>
                    <a:gd name="T15" fmla="*/ 0 w 17"/>
                    <a:gd name="T16" fmla="*/ 0 h 20"/>
                    <a:gd name="T17" fmla="*/ 17 w 17"/>
                    <a:gd name="T18" fmla="*/ 20 h 20"/>
                  </a:gdLst>
                  <a:ahLst/>
                  <a:cxnLst>
                    <a:cxn ang="T10">
                      <a:pos x="T0" y="T1"/>
                    </a:cxn>
                    <a:cxn ang="T11">
                      <a:pos x="T2" y="T3"/>
                    </a:cxn>
                    <a:cxn ang="T12">
                      <a:pos x="T4" y="T5"/>
                    </a:cxn>
                    <a:cxn ang="T13">
                      <a:pos x="T6" y="T7"/>
                    </a:cxn>
                    <a:cxn ang="T14">
                      <a:pos x="T8" y="T9"/>
                    </a:cxn>
                  </a:cxnLst>
                  <a:rect l="T15" t="T16" r="T17" b="T18"/>
                  <a:pathLst>
                    <a:path w="17" h="20">
                      <a:moveTo>
                        <a:pt x="0" y="0"/>
                      </a:moveTo>
                      <a:lnTo>
                        <a:pt x="2" y="14"/>
                      </a:lnTo>
                      <a:lnTo>
                        <a:pt x="16" y="19"/>
                      </a:lnTo>
                      <a:lnTo>
                        <a:pt x="13" y="4"/>
                      </a:lnTo>
                      <a:lnTo>
                        <a:pt x="0" y="0"/>
                      </a:lnTo>
                    </a:path>
                  </a:pathLst>
                </a:custGeom>
                <a:solidFill>
                  <a:srgbClr val="B2B2B2"/>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s-ES_tradnl"/>
                </a:p>
              </p:txBody>
            </p:sp>
            <p:sp>
              <p:nvSpPr>
                <p:cNvPr id="668" name="Freeform 1025"/>
                <p:cNvSpPr>
                  <a:spLocks/>
                </p:cNvSpPr>
                <p:nvPr/>
              </p:nvSpPr>
              <p:spPr bwMode="auto">
                <a:xfrm>
                  <a:off x="2256" y="1306"/>
                  <a:ext cx="17" cy="20"/>
                </a:xfrm>
                <a:custGeom>
                  <a:avLst/>
                  <a:gdLst>
                    <a:gd name="T0" fmla="*/ 0 w 17"/>
                    <a:gd name="T1" fmla="*/ 0 h 20"/>
                    <a:gd name="T2" fmla="*/ 2 w 17"/>
                    <a:gd name="T3" fmla="*/ 14 h 20"/>
                    <a:gd name="T4" fmla="*/ 16 w 17"/>
                    <a:gd name="T5" fmla="*/ 19 h 20"/>
                    <a:gd name="T6" fmla="*/ 13 w 17"/>
                    <a:gd name="T7" fmla="*/ 4 h 20"/>
                    <a:gd name="T8" fmla="*/ 0 w 17"/>
                    <a:gd name="T9" fmla="*/ 0 h 20"/>
                    <a:gd name="T10" fmla="*/ 0 60000 65536"/>
                    <a:gd name="T11" fmla="*/ 0 60000 65536"/>
                    <a:gd name="T12" fmla="*/ 0 60000 65536"/>
                    <a:gd name="T13" fmla="*/ 0 60000 65536"/>
                    <a:gd name="T14" fmla="*/ 0 60000 65536"/>
                    <a:gd name="T15" fmla="*/ 0 w 17"/>
                    <a:gd name="T16" fmla="*/ 0 h 20"/>
                    <a:gd name="T17" fmla="*/ 17 w 17"/>
                    <a:gd name="T18" fmla="*/ 20 h 20"/>
                  </a:gdLst>
                  <a:ahLst/>
                  <a:cxnLst>
                    <a:cxn ang="T10">
                      <a:pos x="T0" y="T1"/>
                    </a:cxn>
                    <a:cxn ang="T11">
                      <a:pos x="T2" y="T3"/>
                    </a:cxn>
                    <a:cxn ang="T12">
                      <a:pos x="T4" y="T5"/>
                    </a:cxn>
                    <a:cxn ang="T13">
                      <a:pos x="T6" y="T7"/>
                    </a:cxn>
                    <a:cxn ang="T14">
                      <a:pos x="T8" y="T9"/>
                    </a:cxn>
                  </a:cxnLst>
                  <a:rect l="T15" t="T16" r="T17" b="T18"/>
                  <a:pathLst>
                    <a:path w="17" h="20">
                      <a:moveTo>
                        <a:pt x="0" y="0"/>
                      </a:moveTo>
                      <a:lnTo>
                        <a:pt x="2" y="14"/>
                      </a:lnTo>
                      <a:lnTo>
                        <a:pt x="16" y="19"/>
                      </a:lnTo>
                      <a:lnTo>
                        <a:pt x="13" y="4"/>
                      </a:lnTo>
                      <a:lnTo>
                        <a:pt x="0" y="0"/>
                      </a:lnTo>
                    </a:path>
                  </a:pathLst>
                </a:custGeom>
                <a:solidFill>
                  <a:srgbClr val="CCCC00"/>
                </a:solidFill>
                <a:ln w="12700" cap="rnd">
                  <a:solidFill>
                    <a:srgbClr val="000000"/>
                  </a:solidFill>
                  <a:round/>
                  <a:headEnd type="none" w="sm" len="sm"/>
                  <a:tailEnd type="none" w="sm" len="sm"/>
                </a:ln>
              </p:spPr>
              <p:txBody>
                <a:bodyPr/>
                <a:lstStyle/>
                <a:p>
                  <a:endParaRPr lang="es-ES_tradnl"/>
                </a:p>
              </p:txBody>
            </p:sp>
            <p:sp>
              <p:nvSpPr>
                <p:cNvPr id="669" name="Freeform 1026"/>
                <p:cNvSpPr>
                  <a:spLocks/>
                </p:cNvSpPr>
                <p:nvPr/>
              </p:nvSpPr>
              <p:spPr bwMode="auto">
                <a:xfrm>
                  <a:off x="2256" y="1301"/>
                  <a:ext cx="24" cy="17"/>
                </a:xfrm>
                <a:custGeom>
                  <a:avLst/>
                  <a:gdLst>
                    <a:gd name="T0" fmla="*/ 12 w 24"/>
                    <a:gd name="T1" fmla="*/ 0 h 17"/>
                    <a:gd name="T2" fmla="*/ 23 w 24"/>
                    <a:gd name="T3" fmla="*/ 7 h 17"/>
                    <a:gd name="T4" fmla="*/ 10 w 24"/>
                    <a:gd name="T5" fmla="*/ 16 h 17"/>
                    <a:gd name="T6" fmla="*/ 0 w 24"/>
                    <a:gd name="T7" fmla="*/ 8 h 17"/>
                    <a:gd name="T8" fmla="*/ 12 w 24"/>
                    <a:gd name="T9" fmla="*/ 0 h 17"/>
                    <a:gd name="T10" fmla="*/ 0 60000 65536"/>
                    <a:gd name="T11" fmla="*/ 0 60000 65536"/>
                    <a:gd name="T12" fmla="*/ 0 60000 65536"/>
                    <a:gd name="T13" fmla="*/ 0 60000 65536"/>
                    <a:gd name="T14" fmla="*/ 0 60000 65536"/>
                    <a:gd name="T15" fmla="*/ 0 w 24"/>
                    <a:gd name="T16" fmla="*/ 0 h 17"/>
                    <a:gd name="T17" fmla="*/ 24 w 24"/>
                    <a:gd name="T18" fmla="*/ 17 h 17"/>
                  </a:gdLst>
                  <a:ahLst/>
                  <a:cxnLst>
                    <a:cxn ang="T10">
                      <a:pos x="T0" y="T1"/>
                    </a:cxn>
                    <a:cxn ang="T11">
                      <a:pos x="T2" y="T3"/>
                    </a:cxn>
                    <a:cxn ang="T12">
                      <a:pos x="T4" y="T5"/>
                    </a:cxn>
                    <a:cxn ang="T13">
                      <a:pos x="T6" y="T7"/>
                    </a:cxn>
                    <a:cxn ang="T14">
                      <a:pos x="T8" y="T9"/>
                    </a:cxn>
                  </a:cxnLst>
                  <a:rect l="T15" t="T16" r="T17" b="T18"/>
                  <a:pathLst>
                    <a:path w="24" h="17">
                      <a:moveTo>
                        <a:pt x="12" y="0"/>
                      </a:moveTo>
                      <a:lnTo>
                        <a:pt x="23" y="7"/>
                      </a:lnTo>
                      <a:lnTo>
                        <a:pt x="10" y="16"/>
                      </a:lnTo>
                      <a:lnTo>
                        <a:pt x="0" y="8"/>
                      </a:lnTo>
                      <a:lnTo>
                        <a:pt x="12" y="0"/>
                      </a:lnTo>
                    </a:path>
                  </a:pathLst>
                </a:custGeom>
                <a:solidFill>
                  <a:srgbClr val="CCCCCC"/>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s-ES_tradnl"/>
                </a:p>
              </p:txBody>
            </p:sp>
            <p:sp>
              <p:nvSpPr>
                <p:cNvPr id="670" name="Freeform 1027"/>
                <p:cNvSpPr>
                  <a:spLocks/>
                </p:cNvSpPr>
                <p:nvPr/>
              </p:nvSpPr>
              <p:spPr bwMode="auto">
                <a:xfrm>
                  <a:off x="2256" y="1301"/>
                  <a:ext cx="24" cy="17"/>
                </a:xfrm>
                <a:custGeom>
                  <a:avLst/>
                  <a:gdLst>
                    <a:gd name="T0" fmla="*/ 12 w 24"/>
                    <a:gd name="T1" fmla="*/ 0 h 17"/>
                    <a:gd name="T2" fmla="*/ 23 w 24"/>
                    <a:gd name="T3" fmla="*/ 7 h 17"/>
                    <a:gd name="T4" fmla="*/ 10 w 24"/>
                    <a:gd name="T5" fmla="*/ 16 h 17"/>
                    <a:gd name="T6" fmla="*/ 0 w 24"/>
                    <a:gd name="T7" fmla="*/ 8 h 17"/>
                    <a:gd name="T8" fmla="*/ 12 w 24"/>
                    <a:gd name="T9" fmla="*/ 0 h 17"/>
                    <a:gd name="T10" fmla="*/ 0 60000 65536"/>
                    <a:gd name="T11" fmla="*/ 0 60000 65536"/>
                    <a:gd name="T12" fmla="*/ 0 60000 65536"/>
                    <a:gd name="T13" fmla="*/ 0 60000 65536"/>
                    <a:gd name="T14" fmla="*/ 0 60000 65536"/>
                    <a:gd name="T15" fmla="*/ 0 w 24"/>
                    <a:gd name="T16" fmla="*/ 0 h 17"/>
                    <a:gd name="T17" fmla="*/ 24 w 24"/>
                    <a:gd name="T18" fmla="*/ 17 h 17"/>
                  </a:gdLst>
                  <a:ahLst/>
                  <a:cxnLst>
                    <a:cxn ang="T10">
                      <a:pos x="T0" y="T1"/>
                    </a:cxn>
                    <a:cxn ang="T11">
                      <a:pos x="T2" y="T3"/>
                    </a:cxn>
                    <a:cxn ang="T12">
                      <a:pos x="T4" y="T5"/>
                    </a:cxn>
                    <a:cxn ang="T13">
                      <a:pos x="T6" y="T7"/>
                    </a:cxn>
                    <a:cxn ang="T14">
                      <a:pos x="T8" y="T9"/>
                    </a:cxn>
                  </a:cxnLst>
                  <a:rect l="T15" t="T16" r="T17" b="T18"/>
                  <a:pathLst>
                    <a:path w="24" h="17">
                      <a:moveTo>
                        <a:pt x="12" y="0"/>
                      </a:moveTo>
                      <a:lnTo>
                        <a:pt x="23" y="7"/>
                      </a:lnTo>
                      <a:lnTo>
                        <a:pt x="10" y="16"/>
                      </a:lnTo>
                      <a:lnTo>
                        <a:pt x="0" y="8"/>
                      </a:lnTo>
                      <a:lnTo>
                        <a:pt x="12" y="0"/>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s-ES_tradnl"/>
                </a:p>
              </p:txBody>
            </p:sp>
            <p:sp>
              <p:nvSpPr>
                <p:cNvPr id="671" name="Freeform 1028"/>
                <p:cNvSpPr>
                  <a:spLocks/>
                </p:cNvSpPr>
                <p:nvPr/>
              </p:nvSpPr>
              <p:spPr bwMode="auto">
                <a:xfrm>
                  <a:off x="2289" y="1281"/>
                  <a:ext cx="17" cy="21"/>
                </a:xfrm>
                <a:custGeom>
                  <a:avLst/>
                  <a:gdLst>
                    <a:gd name="T0" fmla="*/ 13 w 17"/>
                    <a:gd name="T1" fmla="*/ 0 h 21"/>
                    <a:gd name="T2" fmla="*/ 16 w 17"/>
                    <a:gd name="T3" fmla="*/ 14 h 21"/>
                    <a:gd name="T4" fmla="*/ 2 w 17"/>
                    <a:gd name="T5" fmla="*/ 20 h 21"/>
                    <a:gd name="T6" fmla="*/ 0 w 17"/>
                    <a:gd name="T7" fmla="*/ 5 h 21"/>
                    <a:gd name="T8" fmla="*/ 13 w 17"/>
                    <a:gd name="T9" fmla="*/ 0 h 21"/>
                    <a:gd name="T10" fmla="*/ 0 60000 65536"/>
                    <a:gd name="T11" fmla="*/ 0 60000 65536"/>
                    <a:gd name="T12" fmla="*/ 0 60000 65536"/>
                    <a:gd name="T13" fmla="*/ 0 60000 65536"/>
                    <a:gd name="T14" fmla="*/ 0 60000 65536"/>
                    <a:gd name="T15" fmla="*/ 0 w 17"/>
                    <a:gd name="T16" fmla="*/ 0 h 21"/>
                    <a:gd name="T17" fmla="*/ 17 w 17"/>
                    <a:gd name="T18" fmla="*/ 21 h 21"/>
                  </a:gdLst>
                  <a:ahLst/>
                  <a:cxnLst>
                    <a:cxn ang="T10">
                      <a:pos x="T0" y="T1"/>
                    </a:cxn>
                    <a:cxn ang="T11">
                      <a:pos x="T2" y="T3"/>
                    </a:cxn>
                    <a:cxn ang="T12">
                      <a:pos x="T4" y="T5"/>
                    </a:cxn>
                    <a:cxn ang="T13">
                      <a:pos x="T6" y="T7"/>
                    </a:cxn>
                    <a:cxn ang="T14">
                      <a:pos x="T8" y="T9"/>
                    </a:cxn>
                  </a:cxnLst>
                  <a:rect l="T15" t="T16" r="T17" b="T18"/>
                  <a:pathLst>
                    <a:path w="17" h="21">
                      <a:moveTo>
                        <a:pt x="13" y="0"/>
                      </a:moveTo>
                      <a:lnTo>
                        <a:pt x="16" y="14"/>
                      </a:lnTo>
                      <a:lnTo>
                        <a:pt x="2" y="20"/>
                      </a:lnTo>
                      <a:lnTo>
                        <a:pt x="0" y="5"/>
                      </a:lnTo>
                      <a:lnTo>
                        <a:pt x="13" y="0"/>
                      </a:lnTo>
                    </a:path>
                  </a:pathLst>
                </a:custGeom>
                <a:solidFill>
                  <a:srgbClr val="E5E5E5"/>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s-ES_tradnl"/>
                </a:p>
              </p:txBody>
            </p:sp>
            <p:sp>
              <p:nvSpPr>
                <p:cNvPr id="672" name="Freeform 1029"/>
                <p:cNvSpPr>
                  <a:spLocks/>
                </p:cNvSpPr>
                <p:nvPr/>
              </p:nvSpPr>
              <p:spPr bwMode="auto">
                <a:xfrm>
                  <a:off x="2289" y="1281"/>
                  <a:ext cx="17" cy="21"/>
                </a:xfrm>
                <a:custGeom>
                  <a:avLst/>
                  <a:gdLst>
                    <a:gd name="T0" fmla="*/ 13 w 17"/>
                    <a:gd name="T1" fmla="*/ 0 h 21"/>
                    <a:gd name="T2" fmla="*/ 16 w 17"/>
                    <a:gd name="T3" fmla="*/ 14 h 21"/>
                    <a:gd name="T4" fmla="*/ 2 w 17"/>
                    <a:gd name="T5" fmla="*/ 20 h 21"/>
                    <a:gd name="T6" fmla="*/ 0 w 17"/>
                    <a:gd name="T7" fmla="*/ 5 h 21"/>
                    <a:gd name="T8" fmla="*/ 13 w 17"/>
                    <a:gd name="T9" fmla="*/ 0 h 21"/>
                    <a:gd name="T10" fmla="*/ 0 60000 65536"/>
                    <a:gd name="T11" fmla="*/ 0 60000 65536"/>
                    <a:gd name="T12" fmla="*/ 0 60000 65536"/>
                    <a:gd name="T13" fmla="*/ 0 60000 65536"/>
                    <a:gd name="T14" fmla="*/ 0 60000 65536"/>
                    <a:gd name="T15" fmla="*/ 0 w 17"/>
                    <a:gd name="T16" fmla="*/ 0 h 21"/>
                    <a:gd name="T17" fmla="*/ 17 w 17"/>
                    <a:gd name="T18" fmla="*/ 21 h 21"/>
                  </a:gdLst>
                  <a:ahLst/>
                  <a:cxnLst>
                    <a:cxn ang="T10">
                      <a:pos x="T0" y="T1"/>
                    </a:cxn>
                    <a:cxn ang="T11">
                      <a:pos x="T2" y="T3"/>
                    </a:cxn>
                    <a:cxn ang="T12">
                      <a:pos x="T4" y="T5"/>
                    </a:cxn>
                    <a:cxn ang="T13">
                      <a:pos x="T6" y="T7"/>
                    </a:cxn>
                    <a:cxn ang="T14">
                      <a:pos x="T8" y="T9"/>
                    </a:cxn>
                  </a:cxnLst>
                  <a:rect l="T15" t="T16" r="T17" b="T18"/>
                  <a:pathLst>
                    <a:path w="17" h="21">
                      <a:moveTo>
                        <a:pt x="13" y="0"/>
                      </a:moveTo>
                      <a:lnTo>
                        <a:pt x="16" y="14"/>
                      </a:lnTo>
                      <a:lnTo>
                        <a:pt x="2" y="20"/>
                      </a:lnTo>
                      <a:lnTo>
                        <a:pt x="0" y="5"/>
                      </a:lnTo>
                      <a:lnTo>
                        <a:pt x="13" y="0"/>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s-ES_tradnl"/>
                </a:p>
              </p:txBody>
            </p:sp>
            <p:sp>
              <p:nvSpPr>
                <p:cNvPr id="673" name="Freeform 1030"/>
                <p:cNvSpPr>
                  <a:spLocks/>
                </p:cNvSpPr>
                <p:nvPr/>
              </p:nvSpPr>
              <p:spPr bwMode="auto">
                <a:xfrm>
                  <a:off x="2278" y="1282"/>
                  <a:ext cx="17" cy="20"/>
                </a:xfrm>
                <a:custGeom>
                  <a:avLst/>
                  <a:gdLst>
                    <a:gd name="T0" fmla="*/ 0 w 17"/>
                    <a:gd name="T1" fmla="*/ 0 h 20"/>
                    <a:gd name="T2" fmla="*/ 2 w 17"/>
                    <a:gd name="T3" fmla="*/ 14 h 20"/>
                    <a:gd name="T4" fmla="*/ 16 w 17"/>
                    <a:gd name="T5" fmla="*/ 19 h 20"/>
                    <a:gd name="T6" fmla="*/ 13 w 17"/>
                    <a:gd name="T7" fmla="*/ 4 h 20"/>
                    <a:gd name="T8" fmla="*/ 0 w 17"/>
                    <a:gd name="T9" fmla="*/ 0 h 20"/>
                    <a:gd name="T10" fmla="*/ 0 60000 65536"/>
                    <a:gd name="T11" fmla="*/ 0 60000 65536"/>
                    <a:gd name="T12" fmla="*/ 0 60000 65536"/>
                    <a:gd name="T13" fmla="*/ 0 60000 65536"/>
                    <a:gd name="T14" fmla="*/ 0 60000 65536"/>
                    <a:gd name="T15" fmla="*/ 0 w 17"/>
                    <a:gd name="T16" fmla="*/ 0 h 20"/>
                    <a:gd name="T17" fmla="*/ 17 w 17"/>
                    <a:gd name="T18" fmla="*/ 20 h 20"/>
                  </a:gdLst>
                  <a:ahLst/>
                  <a:cxnLst>
                    <a:cxn ang="T10">
                      <a:pos x="T0" y="T1"/>
                    </a:cxn>
                    <a:cxn ang="T11">
                      <a:pos x="T2" y="T3"/>
                    </a:cxn>
                    <a:cxn ang="T12">
                      <a:pos x="T4" y="T5"/>
                    </a:cxn>
                    <a:cxn ang="T13">
                      <a:pos x="T6" y="T7"/>
                    </a:cxn>
                    <a:cxn ang="T14">
                      <a:pos x="T8" y="T9"/>
                    </a:cxn>
                  </a:cxnLst>
                  <a:rect l="T15" t="T16" r="T17" b="T18"/>
                  <a:pathLst>
                    <a:path w="17" h="20">
                      <a:moveTo>
                        <a:pt x="0" y="0"/>
                      </a:moveTo>
                      <a:lnTo>
                        <a:pt x="2" y="14"/>
                      </a:lnTo>
                      <a:lnTo>
                        <a:pt x="16" y="19"/>
                      </a:lnTo>
                      <a:lnTo>
                        <a:pt x="13" y="4"/>
                      </a:lnTo>
                      <a:lnTo>
                        <a:pt x="0" y="0"/>
                      </a:lnTo>
                    </a:path>
                  </a:pathLst>
                </a:custGeom>
                <a:solidFill>
                  <a:srgbClr val="B2B2B2"/>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s-ES_tradnl"/>
                </a:p>
              </p:txBody>
            </p:sp>
            <p:sp>
              <p:nvSpPr>
                <p:cNvPr id="674" name="Freeform 1031"/>
                <p:cNvSpPr>
                  <a:spLocks/>
                </p:cNvSpPr>
                <p:nvPr/>
              </p:nvSpPr>
              <p:spPr bwMode="auto">
                <a:xfrm>
                  <a:off x="2278" y="1282"/>
                  <a:ext cx="17" cy="20"/>
                </a:xfrm>
                <a:custGeom>
                  <a:avLst/>
                  <a:gdLst>
                    <a:gd name="T0" fmla="*/ 0 w 17"/>
                    <a:gd name="T1" fmla="*/ 0 h 20"/>
                    <a:gd name="T2" fmla="*/ 2 w 17"/>
                    <a:gd name="T3" fmla="*/ 14 h 20"/>
                    <a:gd name="T4" fmla="*/ 16 w 17"/>
                    <a:gd name="T5" fmla="*/ 19 h 20"/>
                    <a:gd name="T6" fmla="*/ 13 w 17"/>
                    <a:gd name="T7" fmla="*/ 4 h 20"/>
                    <a:gd name="T8" fmla="*/ 0 w 17"/>
                    <a:gd name="T9" fmla="*/ 0 h 20"/>
                    <a:gd name="T10" fmla="*/ 0 60000 65536"/>
                    <a:gd name="T11" fmla="*/ 0 60000 65536"/>
                    <a:gd name="T12" fmla="*/ 0 60000 65536"/>
                    <a:gd name="T13" fmla="*/ 0 60000 65536"/>
                    <a:gd name="T14" fmla="*/ 0 60000 65536"/>
                    <a:gd name="T15" fmla="*/ 0 w 17"/>
                    <a:gd name="T16" fmla="*/ 0 h 20"/>
                    <a:gd name="T17" fmla="*/ 17 w 17"/>
                    <a:gd name="T18" fmla="*/ 20 h 20"/>
                  </a:gdLst>
                  <a:ahLst/>
                  <a:cxnLst>
                    <a:cxn ang="T10">
                      <a:pos x="T0" y="T1"/>
                    </a:cxn>
                    <a:cxn ang="T11">
                      <a:pos x="T2" y="T3"/>
                    </a:cxn>
                    <a:cxn ang="T12">
                      <a:pos x="T4" y="T5"/>
                    </a:cxn>
                    <a:cxn ang="T13">
                      <a:pos x="T6" y="T7"/>
                    </a:cxn>
                    <a:cxn ang="T14">
                      <a:pos x="T8" y="T9"/>
                    </a:cxn>
                  </a:cxnLst>
                  <a:rect l="T15" t="T16" r="T17" b="T18"/>
                  <a:pathLst>
                    <a:path w="17" h="20">
                      <a:moveTo>
                        <a:pt x="0" y="0"/>
                      </a:moveTo>
                      <a:lnTo>
                        <a:pt x="2" y="14"/>
                      </a:lnTo>
                      <a:lnTo>
                        <a:pt x="16" y="19"/>
                      </a:lnTo>
                      <a:lnTo>
                        <a:pt x="13" y="4"/>
                      </a:lnTo>
                      <a:lnTo>
                        <a:pt x="0" y="0"/>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s-ES_tradnl"/>
                </a:p>
              </p:txBody>
            </p:sp>
            <p:sp>
              <p:nvSpPr>
                <p:cNvPr id="675" name="Freeform 1032"/>
                <p:cNvSpPr>
                  <a:spLocks/>
                </p:cNvSpPr>
                <p:nvPr/>
              </p:nvSpPr>
              <p:spPr bwMode="auto">
                <a:xfrm>
                  <a:off x="2278" y="1277"/>
                  <a:ext cx="25" cy="17"/>
                </a:xfrm>
                <a:custGeom>
                  <a:avLst/>
                  <a:gdLst>
                    <a:gd name="T0" fmla="*/ 12 w 25"/>
                    <a:gd name="T1" fmla="*/ 0 h 17"/>
                    <a:gd name="T2" fmla="*/ 24 w 25"/>
                    <a:gd name="T3" fmla="*/ 6 h 17"/>
                    <a:gd name="T4" fmla="*/ 11 w 25"/>
                    <a:gd name="T5" fmla="*/ 16 h 17"/>
                    <a:gd name="T6" fmla="*/ 0 w 25"/>
                    <a:gd name="T7" fmla="*/ 8 h 17"/>
                    <a:gd name="T8" fmla="*/ 12 w 25"/>
                    <a:gd name="T9" fmla="*/ 0 h 17"/>
                    <a:gd name="T10" fmla="*/ 0 60000 65536"/>
                    <a:gd name="T11" fmla="*/ 0 60000 65536"/>
                    <a:gd name="T12" fmla="*/ 0 60000 65536"/>
                    <a:gd name="T13" fmla="*/ 0 60000 65536"/>
                    <a:gd name="T14" fmla="*/ 0 60000 65536"/>
                    <a:gd name="T15" fmla="*/ 0 w 25"/>
                    <a:gd name="T16" fmla="*/ 0 h 17"/>
                    <a:gd name="T17" fmla="*/ 25 w 25"/>
                    <a:gd name="T18" fmla="*/ 17 h 17"/>
                  </a:gdLst>
                  <a:ahLst/>
                  <a:cxnLst>
                    <a:cxn ang="T10">
                      <a:pos x="T0" y="T1"/>
                    </a:cxn>
                    <a:cxn ang="T11">
                      <a:pos x="T2" y="T3"/>
                    </a:cxn>
                    <a:cxn ang="T12">
                      <a:pos x="T4" y="T5"/>
                    </a:cxn>
                    <a:cxn ang="T13">
                      <a:pos x="T6" y="T7"/>
                    </a:cxn>
                    <a:cxn ang="T14">
                      <a:pos x="T8" y="T9"/>
                    </a:cxn>
                  </a:cxnLst>
                  <a:rect l="T15" t="T16" r="T17" b="T18"/>
                  <a:pathLst>
                    <a:path w="25" h="17">
                      <a:moveTo>
                        <a:pt x="12" y="0"/>
                      </a:moveTo>
                      <a:lnTo>
                        <a:pt x="24" y="6"/>
                      </a:lnTo>
                      <a:lnTo>
                        <a:pt x="11" y="16"/>
                      </a:lnTo>
                      <a:lnTo>
                        <a:pt x="0" y="8"/>
                      </a:lnTo>
                      <a:lnTo>
                        <a:pt x="12" y="0"/>
                      </a:lnTo>
                    </a:path>
                  </a:pathLst>
                </a:custGeom>
                <a:solidFill>
                  <a:srgbClr val="CCCCCC"/>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s-ES_tradnl"/>
                </a:p>
              </p:txBody>
            </p:sp>
            <p:sp>
              <p:nvSpPr>
                <p:cNvPr id="676" name="Freeform 1033"/>
                <p:cNvSpPr>
                  <a:spLocks/>
                </p:cNvSpPr>
                <p:nvPr/>
              </p:nvSpPr>
              <p:spPr bwMode="auto">
                <a:xfrm>
                  <a:off x="2278" y="1277"/>
                  <a:ext cx="25" cy="17"/>
                </a:xfrm>
                <a:custGeom>
                  <a:avLst/>
                  <a:gdLst>
                    <a:gd name="T0" fmla="*/ 12 w 25"/>
                    <a:gd name="T1" fmla="*/ 0 h 17"/>
                    <a:gd name="T2" fmla="*/ 24 w 25"/>
                    <a:gd name="T3" fmla="*/ 6 h 17"/>
                    <a:gd name="T4" fmla="*/ 11 w 25"/>
                    <a:gd name="T5" fmla="*/ 16 h 17"/>
                    <a:gd name="T6" fmla="*/ 0 w 25"/>
                    <a:gd name="T7" fmla="*/ 8 h 17"/>
                    <a:gd name="T8" fmla="*/ 12 w 25"/>
                    <a:gd name="T9" fmla="*/ 0 h 17"/>
                    <a:gd name="T10" fmla="*/ 0 60000 65536"/>
                    <a:gd name="T11" fmla="*/ 0 60000 65536"/>
                    <a:gd name="T12" fmla="*/ 0 60000 65536"/>
                    <a:gd name="T13" fmla="*/ 0 60000 65536"/>
                    <a:gd name="T14" fmla="*/ 0 60000 65536"/>
                    <a:gd name="T15" fmla="*/ 0 w 25"/>
                    <a:gd name="T16" fmla="*/ 0 h 17"/>
                    <a:gd name="T17" fmla="*/ 25 w 25"/>
                    <a:gd name="T18" fmla="*/ 17 h 17"/>
                  </a:gdLst>
                  <a:ahLst/>
                  <a:cxnLst>
                    <a:cxn ang="T10">
                      <a:pos x="T0" y="T1"/>
                    </a:cxn>
                    <a:cxn ang="T11">
                      <a:pos x="T2" y="T3"/>
                    </a:cxn>
                    <a:cxn ang="T12">
                      <a:pos x="T4" y="T5"/>
                    </a:cxn>
                    <a:cxn ang="T13">
                      <a:pos x="T6" y="T7"/>
                    </a:cxn>
                    <a:cxn ang="T14">
                      <a:pos x="T8" y="T9"/>
                    </a:cxn>
                  </a:cxnLst>
                  <a:rect l="T15" t="T16" r="T17" b="T18"/>
                  <a:pathLst>
                    <a:path w="25" h="17">
                      <a:moveTo>
                        <a:pt x="12" y="0"/>
                      </a:moveTo>
                      <a:lnTo>
                        <a:pt x="24" y="6"/>
                      </a:lnTo>
                      <a:lnTo>
                        <a:pt x="11" y="16"/>
                      </a:lnTo>
                      <a:lnTo>
                        <a:pt x="0" y="8"/>
                      </a:lnTo>
                      <a:lnTo>
                        <a:pt x="12" y="0"/>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s-ES_tradnl"/>
                </a:p>
              </p:txBody>
            </p:sp>
            <p:sp>
              <p:nvSpPr>
                <p:cNvPr id="677" name="Freeform 1034"/>
                <p:cNvSpPr>
                  <a:spLocks/>
                </p:cNvSpPr>
                <p:nvPr/>
              </p:nvSpPr>
              <p:spPr bwMode="auto">
                <a:xfrm>
                  <a:off x="2277" y="1286"/>
                  <a:ext cx="17" cy="21"/>
                </a:xfrm>
                <a:custGeom>
                  <a:avLst/>
                  <a:gdLst>
                    <a:gd name="T0" fmla="*/ 13 w 17"/>
                    <a:gd name="T1" fmla="*/ 0 h 21"/>
                    <a:gd name="T2" fmla="*/ 16 w 17"/>
                    <a:gd name="T3" fmla="*/ 14 h 21"/>
                    <a:gd name="T4" fmla="*/ 2 w 17"/>
                    <a:gd name="T5" fmla="*/ 20 h 21"/>
                    <a:gd name="T6" fmla="*/ 0 w 17"/>
                    <a:gd name="T7" fmla="*/ 5 h 21"/>
                    <a:gd name="T8" fmla="*/ 13 w 17"/>
                    <a:gd name="T9" fmla="*/ 0 h 21"/>
                    <a:gd name="T10" fmla="*/ 0 60000 65536"/>
                    <a:gd name="T11" fmla="*/ 0 60000 65536"/>
                    <a:gd name="T12" fmla="*/ 0 60000 65536"/>
                    <a:gd name="T13" fmla="*/ 0 60000 65536"/>
                    <a:gd name="T14" fmla="*/ 0 60000 65536"/>
                    <a:gd name="T15" fmla="*/ 0 w 17"/>
                    <a:gd name="T16" fmla="*/ 0 h 21"/>
                    <a:gd name="T17" fmla="*/ 17 w 17"/>
                    <a:gd name="T18" fmla="*/ 21 h 21"/>
                  </a:gdLst>
                  <a:ahLst/>
                  <a:cxnLst>
                    <a:cxn ang="T10">
                      <a:pos x="T0" y="T1"/>
                    </a:cxn>
                    <a:cxn ang="T11">
                      <a:pos x="T2" y="T3"/>
                    </a:cxn>
                    <a:cxn ang="T12">
                      <a:pos x="T4" y="T5"/>
                    </a:cxn>
                    <a:cxn ang="T13">
                      <a:pos x="T6" y="T7"/>
                    </a:cxn>
                    <a:cxn ang="T14">
                      <a:pos x="T8" y="T9"/>
                    </a:cxn>
                  </a:cxnLst>
                  <a:rect l="T15" t="T16" r="T17" b="T18"/>
                  <a:pathLst>
                    <a:path w="17" h="21">
                      <a:moveTo>
                        <a:pt x="13" y="0"/>
                      </a:moveTo>
                      <a:lnTo>
                        <a:pt x="16" y="14"/>
                      </a:lnTo>
                      <a:lnTo>
                        <a:pt x="2" y="20"/>
                      </a:lnTo>
                      <a:lnTo>
                        <a:pt x="0" y="5"/>
                      </a:lnTo>
                      <a:lnTo>
                        <a:pt x="13" y="0"/>
                      </a:lnTo>
                    </a:path>
                  </a:pathLst>
                </a:custGeom>
                <a:solidFill>
                  <a:srgbClr val="E5E5E5"/>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s-ES_tradnl"/>
                </a:p>
              </p:txBody>
            </p:sp>
            <p:sp>
              <p:nvSpPr>
                <p:cNvPr id="678" name="Freeform 1035"/>
                <p:cNvSpPr>
                  <a:spLocks/>
                </p:cNvSpPr>
                <p:nvPr/>
              </p:nvSpPr>
              <p:spPr bwMode="auto">
                <a:xfrm>
                  <a:off x="2277" y="1286"/>
                  <a:ext cx="17" cy="21"/>
                </a:xfrm>
                <a:custGeom>
                  <a:avLst/>
                  <a:gdLst>
                    <a:gd name="T0" fmla="*/ 13 w 17"/>
                    <a:gd name="T1" fmla="*/ 0 h 21"/>
                    <a:gd name="T2" fmla="*/ 16 w 17"/>
                    <a:gd name="T3" fmla="*/ 14 h 21"/>
                    <a:gd name="T4" fmla="*/ 2 w 17"/>
                    <a:gd name="T5" fmla="*/ 20 h 21"/>
                    <a:gd name="T6" fmla="*/ 0 w 17"/>
                    <a:gd name="T7" fmla="*/ 5 h 21"/>
                    <a:gd name="T8" fmla="*/ 13 w 17"/>
                    <a:gd name="T9" fmla="*/ 0 h 21"/>
                    <a:gd name="T10" fmla="*/ 0 60000 65536"/>
                    <a:gd name="T11" fmla="*/ 0 60000 65536"/>
                    <a:gd name="T12" fmla="*/ 0 60000 65536"/>
                    <a:gd name="T13" fmla="*/ 0 60000 65536"/>
                    <a:gd name="T14" fmla="*/ 0 60000 65536"/>
                    <a:gd name="T15" fmla="*/ 0 w 17"/>
                    <a:gd name="T16" fmla="*/ 0 h 21"/>
                    <a:gd name="T17" fmla="*/ 17 w 17"/>
                    <a:gd name="T18" fmla="*/ 21 h 21"/>
                  </a:gdLst>
                  <a:ahLst/>
                  <a:cxnLst>
                    <a:cxn ang="T10">
                      <a:pos x="T0" y="T1"/>
                    </a:cxn>
                    <a:cxn ang="T11">
                      <a:pos x="T2" y="T3"/>
                    </a:cxn>
                    <a:cxn ang="T12">
                      <a:pos x="T4" y="T5"/>
                    </a:cxn>
                    <a:cxn ang="T13">
                      <a:pos x="T6" y="T7"/>
                    </a:cxn>
                    <a:cxn ang="T14">
                      <a:pos x="T8" y="T9"/>
                    </a:cxn>
                  </a:cxnLst>
                  <a:rect l="T15" t="T16" r="T17" b="T18"/>
                  <a:pathLst>
                    <a:path w="17" h="21">
                      <a:moveTo>
                        <a:pt x="13" y="0"/>
                      </a:moveTo>
                      <a:lnTo>
                        <a:pt x="16" y="14"/>
                      </a:lnTo>
                      <a:lnTo>
                        <a:pt x="2" y="20"/>
                      </a:lnTo>
                      <a:lnTo>
                        <a:pt x="0" y="5"/>
                      </a:lnTo>
                      <a:lnTo>
                        <a:pt x="13" y="0"/>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s-ES_tradnl"/>
                </a:p>
              </p:txBody>
            </p:sp>
            <p:sp>
              <p:nvSpPr>
                <p:cNvPr id="679" name="Freeform 1036"/>
                <p:cNvSpPr>
                  <a:spLocks/>
                </p:cNvSpPr>
                <p:nvPr/>
              </p:nvSpPr>
              <p:spPr bwMode="auto">
                <a:xfrm>
                  <a:off x="2266" y="1287"/>
                  <a:ext cx="17" cy="20"/>
                </a:xfrm>
                <a:custGeom>
                  <a:avLst/>
                  <a:gdLst>
                    <a:gd name="T0" fmla="*/ 0 w 17"/>
                    <a:gd name="T1" fmla="*/ 0 h 20"/>
                    <a:gd name="T2" fmla="*/ 2 w 17"/>
                    <a:gd name="T3" fmla="*/ 14 h 20"/>
                    <a:gd name="T4" fmla="*/ 16 w 17"/>
                    <a:gd name="T5" fmla="*/ 19 h 20"/>
                    <a:gd name="T6" fmla="*/ 13 w 17"/>
                    <a:gd name="T7" fmla="*/ 4 h 20"/>
                    <a:gd name="T8" fmla="*/ 0 w 17"/>
                    <a:gd name="T9" fmla="*/ 0 h 20"/>
                    <a:gd name="T10" fmla="*/ 0 60000 65536"/>
                    <a:gd name="T11" fmla="*/ 0 60000 65536"/>
                    <a:gd name="T12" fmla="*/ 0 60000 65536"/>
                    <a:gd name="T13" fmla="*/ 0 60000 65536"/>
                    <a:gd name="T14" fmla="*/ 0 60000 65536"/>
                    <a:gd name="T15" fmla="*/ 0 w 17"/>
                    <a:gd name="T16" fmla="*/ 0 h 20"/>
                    <a:gd name="T17" fmla="*/ 17 w 17"/>
                    <a:gd name="T18" fmla="*/ 20 h 20"/>
                  </a:gdLst>
                  <a:ahLst/>
                  <a:cxnLst>
                    <a:cxn ang="T10">
                      <a:pos x="T0" y="T1"/>
                    </a:cxn>
                    <a:cxn ang="T11">
                      <a:pos x="T2" y="T3"/>
                    </a:cxn>
                    <a:cxn ang="T12">
                      <a:pos x="T4" y="T5"/>
                    </a:cxn>
                    <a:cxn ang="T13">
                      <a:pos x="T6" y="T7"/>
                    </a:cxn>
                    <a:cxn ang="T14">
                      <a:pos x="T8" y="T9"/>
                    </a:cxn>
                  </a:cxnLst>
                  <a:rect l="T15" t="T16" r="T17" b="T18"/>
                  <a:pathLst>
                    <a:path w="17" h="20">
                      <a:moveTo>
                        <a:pt x="0" y="0"/>
                      </a:moveTo>
                      <a:lnTo>
                        <a:pt x="2" y="14"/>
                      </a:lnTo>
                      <a:lnTo>
                        <a:pt x="16" y="19"/>
                      </a:lnTo>
                      <a:lnTo>
                        <a:pt x="13" y="4"/>
                      </a:lnTo>
                      <a:lnTo>
                        <a:pt x="0" y="0"/>
                      </a:lnTo>
                    </a:path>
                  </a:pathLst>
                </a:custGeom>
                <a:solidFill>
                  <a:srgbClr val="B2B2B2"/>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s-ES_tradnl"/>
                </a:p>
              </p:txBody>
            </p:sp>
            <p:sp>
              <p:nvSpPr>
                <p:cNvPr id="680" name="Freeform 1037"/>
                <p:cNvSpPr>
                  <a:spLocks/>
                </p:cNvSpPr>
                <p:nvPr/>
              </p:nvSpPr>
              <p:spPr bwMode="auto">
                <a:xfrm>
                  <a:off x="2266" y="1287"/>
                  <a:ext cx="17" cy="20"/>
                </a:xfrm>
                <a:custGeom>
                  <a:avLst/>
                  <a:gdLst>
                    <a:gd name="T0" fmla="*/ 0 w 17"/>
                    <a:gd name="T1" fmla="*/ 0 h 20"/>
                    <a:gd name="T2" fmla="*/ 2 w 17"/>
                    <a:gd name="T3" fmla="*/ 14 h 20"/>
                    <a:gd name="T4" fmla="*/ 16 w 17"/>
                    <a:gd name="T5" fmla="*/ 19 h 20"/>
                    <a:gd name="T6" fmla="*/ 13 w 17"/>
                    <a:gd name="T7" fmla="*/ 4 h 20"/>
                    <a:gd name="T8" fmla="*/ 0 w 17"/>
                    <a:gd name="T9" fmla="*/ 0 h 20"/>
                    <a:gd name="T10" fmla="*/ 0 60000 65536"/>
                    <a:gd name="T11" fmla="*/ 0 60000 65536"/>
                    <a:gd name="T12" fmla="*/ 0 60000 65536"/>
                    <a:gd name="T13" fmla="*/ 0 60000 65536"/>
                    <a:gd name="T14" fmla="*/ 0 60000 65536"/>
                    <a:gd name="T15" fmla="*/ 0 w 17"/>
                    <a:gd name="T16" fmla="*/ 0 h 20"/>
                    <a:gd name="T17" fmla="*/ 17 w 17"/>
                    <a:gd name="T18" fmla="*/ 20 h 20"/>
                  </a:gdLst>
                  <a:ahLst/>
                  <a:cxnLst>
                    <a:cxn ang="T10">
                      <a:pos x="T0" y="T1"/>
                    </a:cxn>
                    <a:cxn ang="T11">
                      <a:pos x="T2" y="T3"/>
                    </a:cxn>
                    <a:cxn ang="T12">
                      <a:pos x="T4" y="T5"/>
                    </a:cxn>
                    <a:cxn ang="T13">
                      <a:pos x="T6" y="T7"/>
                    </a:cxn>
                    <a:cxn ang="T14">
                      <a:pos x="T8" y="T9"/>
                    </a:cxn>
                  </a:cxnLst>
                  <a:rect l="T15" t="T16" r="T17" b="T18"/>
                  <a:pathLst>
                    <a:path w="17" h="20">
                      <a:moveTo>
                        <a:pt x="0" y="0"/>
                      </a:moveTo>
                      <a:lnTo>
                        <a:pt x="2" y="14"/>
                      </a:lnTo>
                      <a:lnTo>
                        <a:pt x="16" y="19"/>
                      </a:lnTo>
                      <a:lnTo>
                        <a:pt x="13" y="4"/>
                      </a:lnTo>
                      <a:lnTo>
                        <a:pt x="0" y="0"/>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s-ES_tradnl"/>
                </a:p>
              </p:txBody>
            </p:sp>
            <p:sp>
              <p:nvSpPr>
                <p:cNvPr id="681" name="Freeform 1038"/>
                <p:cNvSpPr>
                  <a:spLocks/>
                </p:cNvSpPr>
                <p:nvPr/>
              </p:nvSpPr>
              <p:spPr bwMode="auto">
                <a:xfrm>
                  <a:off x="2266" y="1282"/>
                  <a:ext cx="24" cy="17"/>
                </a:xfrm>
                <a:custGeom>
                  <a:avLst/>
                  <a:gdLst>
                    <a:gd name="T0" fmla="*/ 12 w 24"/>
                    <a:gd name="T1" fmla="*/ 0 h 17"/>
                    <a:gd name="T2" fmla="*/ 23 w 24"/>
                    <a:gd name="T3" fmla="*/ 7 h 17"/>
                    <a:gd name="T4" fmla="*/ 10 w 24"/>
                    <a:gd name="T5" fmla="*/ 16 h 17"/>
                    <a:gd name="T6" fmla="*/ 0 w 24"/>
                    <a:gd name="T7" fmla="*/ 8 h 17"/>
                    <a:gd name="T8" fmla="*/ 12 w 24"/>
                    <a:gd name="T9" fmla="*/ 0 h 17"/>
                    <a:gd name="T10" fmla="*/ 0 60000 65536"/>
                    <a:gd name="T11" fmla="*/ 0 60000 65536"/>
                    <a:gd name="T12" fmla="*/ 0 60000 65536"/>
                    <a:gd name="T13" fmla="*/ 0 60000 65536"/>
                    <a:gd name="T14" fmla="*/ 0 60000 65536"/>
                    <a:gd name="T15" fmla="*/ 0 w 24"/>
                    <a:gd name="T16" fmla="*/ 0 h 17"/>
                    <a:gd name="T17" fmla="*/ 24 w 24"/>
                    <a:gd name="T18" fmla="*/ 17 h 17"/>
                  </a:gdLst>
                  <a:ahLst/>
                  <a:cxnLst>
                    <a:cxn ang="T10">
                      <a:pos x="T0" y="T1"/>
                    </a:cxn>
                    <a:cxn ang="T11">
                      <a:pos x="T2" y="T3"/>
                    </a:cxn>
                    <a:cxn ang="T12">
                      <a:pos x="T4" y="T5"/>
                    </a:cxn>
                    <a:cxn ang="T13">
                      <a:pos x="T6" y="T7"/>
                    </a:cxn>
                    <a:cxn ang="T14">
                      <a:pos x="T8" y="T9"/>
                    </a:cxn>
                  </a:cxnLst>
                  <a:rect l="T15" t="T16" r="T17" b="T18"/>
                  <a:pathLst>
                    <a:path w="24" h="17">
                      <a:moveTo>
                        <a:pt x="12" y="0"/>
                      </a:moveTo>
                      <a:lnTo>
                        <a:pt x="23" y="7"/>
                      </a:lnTo>
                      <a:lnTo>
                        <a:pt x="10" y="16"/>
                      </a:lnTo>
                      <a:lnTo>
                        <a:pt x="0" y="8"/>
                      </a:lnTo>
                      <a:lnTo>
                        <a:pt x="12" y="0"/>
                      </a:lnTo>
                    </a:path>
                  </a:pathLst>
                </a:custGeom>
                <a:solidFill>
                  <a:srgbClr val="CCCCCC"/>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s-ES_tradnl"/>
                </a:p>
              </p:txBody>
            </p:sp>
            <p:sp>
              <p:nvSpPr>
                <p:cNvPr id="682" name="Freeform 1039"/>
                <p:cNvSpPr>
                  <a:spLocks/>
                </p:cNvSpPr>
                <p:nvPr/>
              </p:nvSpPr>
              <p:spPr bwMode="auto">
                <a:xfrm>
                  <a:off x="2266" y="1282"/>
                  <a:ext cx="24" cy="17"/>
                </a:xfrm>
                <a:custGeom>
                  <a:avLst/>
                  <a:gdLst>
                    <a:gd name="T0" fmla="*/ 12 w 24"/>
                    <a:gd name="T1" fmla="*/ 0 h 17"/>
                    <a:gd name="T2" fmla="*/ 23 w 24"/>
                    <a:gd name="T3" fmla="*/ 7 h 17"/>
                    <a:gd name="T4" fmla="*/ 10 w 24"/>
                    <a:gd name="T5" fmla="*/ 16 h 17"/>
                    <a:gd name="T6" fmla="*/ 0 w 24"/>
                    <a:gd name="T7" fmla="*/ 8 h 17"/>
                    <a:gd name="T8" fmla="*/ 12 w 24"/>
                    <a:gd name="T9" fmla="*/ 0 h 17"/>
                    <a:gd name="T10" fmla="*/ 0 60000 65536"/>
                    <a:gd name="T11" fmla="*/ 0 60000 65536"/>
                    <a:gd name="T12" fmla="*/ 0 60000 65536"/>
                    <a:gd name="T13" fmla="*/ 0 60000 65536"/>
                    <a:gd name="T14" fmla="*/ 0 60000 65536"/>
                    <a:gd name="T15" fmla="*/ 0 w 24"/>
                    <a:gd name="T16" fmla="*/ 0 h 17"/>
                    <a:gd name="T17" fmla="*/ 24 w 24"/>
                    <a:gd name="T18" fmla="*/ 17 h 17"/>
                  </a:gdLst>
                  <a:ahLst/>
                  <a:cxnLst>
                    <a:cxn ang="T10">
                      <a:pos x="T0" y="T1"/>
                    </a:cxn>
                    <a:cxn ang="T11">
                      <a:pos x="T2" y="T3"/>
                    </a:cxn>
                    <a:cxn ang="T12">
                      <a:pos x="T4" y="T5"/>
                    </a:cxn>
                    <a:cxn ang="T13">
                      <a:pos x="T6" y="T7"/>
                    </a:cxn>
                    <a:cxn ang="T14">
                      <a:pos x="T8" y="T9"/>
                    </a:cxn>
                  </a:cxnLst>
                  <a:rect l="T15" t="T16" r="T17" b="T18"/>
                  <a:pathLst>
                    <a:path w="24" h="17">
                      <a:moveTo>
                        <a:pt x="12" y="0"/>
                      </a:moveTo>
                      <a:lnTo>
                        <a:pt x="23" y="7"/>
                      </a:lnTo>
                      <a:lnTo>
                        <a:pt x="10" y="16"/>
                      </a:lnTo>
                      <a:lnTo>
                        <a:pt x="0" y="8"/>
                      </a:lnTo>
                      <a:lnTo>
                        <a:pt x="12" y="0"/>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s-ES_tradnl"/>
                </a:p>
              </p:txBody>
            </p:sp>
            <p:sp>
              <p:nvSpPr>
                <p:cNvPr id="683" name="Freeform 1040"/>
                <p:cNvSpPr>
                  <a:spLocks/>
                </p:cNvSpPr>
                <p:nvPr/>
              </p:nvSpPr>
              <p:spPr bwMode="auto">
                <a:xfrm>
                  <a:off x="2265" y="1291"/>
                  <a:ext cx="17" cy="21"/>
                </a:xfrm>
                <a:custGeom>
                  <a:avLst/>
                  <a:gdLst>
                    <a:gd name="T0" fmla="*/ 13 w 17"/>
                    <a:gd name="T1" fmla="*/ 0 h 21"/>
                    <a:gd name="T2" fmla="*/ 16 w 17"/>
                    <a:gd name="T3" fmla="*/ 14 h 21"/>
                    <a:gd name="T4" fmla="*/ 2 w 17"/>
                    <a:gd name="T5" fmla="*/ 20 h 21"/>
                    <a:gd name="T6" fmla="*/ 0 w 17"/>
                    <a:gd name="T7" fmla="*/ 5 h 21"/>
                    <a:gd name="T8" fmla="*/ 13 w 17"/>
                    <a:gd name="T9" fmla="*/ 0 h 21"/>
                    <a:gd name="T10" fmla="*/ 0 60000 65536"/>
                    <a:gd name="T11" fmla="*/ 0 60000 65536"/>
                    <a:gd name="T12" fmla="*/ 0 60000 65536"/>
                    <a:gd name="T13" fmla="*/ 0 60000 65536"/>
                    <a:gd name="T14" fmla="*/ 0 60000 65536"/>
                    <a:gd name="T15" fmla="*/ 0 w 17"/>
                    <a:gd name="T16" fmla="*/ 0 h 21"/>
                    <a:gd name="T17" fmla="*/ 17 w 17"/>
                    <a:gd name="T18" fmla="*/ 21 h 21"/>
                  </a:gdLst>
                  <a:ahLst/>
                  <a:cxnLst>
                    <a:cxn ang="T10">
                      <a:pos x="T0" y="T1"/>
                    </a:cxn>
                    <a:cxn ang="T11">
                      <a:pos x="T2" y="T3"/>
                    </a:cxn>
                    <a:cxn ang="T12">
                      <a:pos x="T4" y="T5"/>
                    </a:cxn>
                    <a:cxn ang="T13">
                      <a:pos x="T6" y="T7"/>
                    </a:cxn>
                    <a:cxn ang="T14">
                      <a:pos x="T8" y="T9"/>
                    </a:cxn>
                  </a:cxnLst>
                  <a:rect l="T15" t="T16" r="T17" b="T18"/>
                  <a:pathLst>
                    <a:path w="17" h="21">
                      <a:moveTo>
                        <a:pt x="13" y="0"/>
                      </a:moveTo>
                      <a:lnTo>
                        <a:pt x="16" y="14"/>
                      </a:lnTo>
                      <a:lnTo>
                        <a:pt x="2" y="20"/>
                      </a:lnTo>
                      <a:lnTo>
                        <a:pt x="0" y="5"/>
                      </a:lnTo>
                      <a:lnTo>
                        <a:pt x="13" y="0"/>
                      </a:lnTo>
                    </a:path>
                  </a:pathLst>
                </a:custGeom>
                <a:solidFill>
                  <a:srgbClr val="E5E5E5"/>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s-ES_tradnl"/>
                </a:p>
              </p:txBody>
            </p:sp>
            <p:sp>
              <p:nvSpPr>
                <p:cNvPr id="684" name="Freeform 1041"/>
                <p:cNvSpPr>
                  <a:spLocks/>
                </p:cNvSpPr>
                <p:nvPr/>
              </p:nvSpPr>
              <p:spPr bwMode="auto">
                <a:xfrm>
                  <a:off x="2265" y="1291"/>
                  <a:ext cx="17" cy="21"/>
                </a:xfrm>
                <a:custGeom>
                  <a:avLst/>
                  <a:gdLst>
                    <a:gd name="T0" fmla="*/ 13 w 17"/>
                    <a:gd name="T1" fmla="*/ 0 h 21"/>
                    <a:gd name="T2" fmla="*/ 16 w 17"/>
                    <a:gd name="T3" fmla="*/ 14 h 21"/>
                    <a:gd name="T4" fmla="*/ 2 w 17"/>
                    <a:gd name="T5" fmla="*/ 20 h 21"/>
                    <a:gd name="T6" fmla="*/ 0 w 17"/>
                    <a:gd name="T7" fmla="*/ 5 h 21"/>
                    <a:gd name="T8" fmla="*/ 13 w 17"/>
                    <a:gd name="T9" fmla="*/ 0 h 21"/>
                    <a:gd name="T10" fmla="*/ 0 60000 65536"/>
                    <a:gd name="T11" fmla="*/ 0 60000 65536"/>
                    <a:gd name="T12" fmla="*/ 0 60000 65536"/>
                    <a:gd name="T13" fmla="*/ 0 60000 65536"/>
                    <a:gd name="T14" fmla="*/ 0 60000 65536"/>
                    <a:gd name="T15" fmla="*/ 0 w 17"/>
                    <a:gd name="T16" fmla="*/ 0 h 21"/>
                    <a:gd name="T17" fmla="*/ 17 w 17"/>
                    <a:gd name="T18" fmla="*/ 21 h 21"/>
                  </a:gdLst>
                  <a:ahLst/>
                  <a:cxnLst>
                    <a:cxn ang="T10">
                      <a:pos x="T0" y="T1"/>
                    </a:cxn>
                    <a:cxn ang="T11">
                      <a:pos x="T2" y="T3"/>
                    </a:cxn>
                    <a:cxn ang="T12">
                      <a:pos x="T4" y="T5"/>
                    </a:cxn>
                    <a:cxn ang="T13">
                      <a:pos x="T6" y="T7"/>
                    </a:cxn>
                    <a:cxn ang="T14">
                      <a:pos x="T8" y="T9"/>
                    </a:cxn>
                  </a:cxnLst>
                  <a:rect l="T15" t="T16" r="T17" b="T18"/>
                  <a:pathLst>
                    <a:path w="17" h="21">
                      <a:moveTo>
                        <a:pt x="13" y="0"/>
                      </a:moveTo>
                      <a:lnTo>
                        <a:pt x="16" y="14"/>
                      </a:lnTo>
                      <a:lnTo>
                        <a:pt x="2" y="20"/>
                      </a:lnTo>
                      <a:lnTo>
                        <a:pt x="0" y="5"/>
                      </a:lnTo>
                      <a:lnTo>
                        <a:pt x="13" y="0"/>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s-ES_tradnl"/>
                </a:p>
              </p:txBody>
            </p:sp>
            <p:sp>
              <p:nvSpPr>
                <p:cNvPr id="685" name="Freeform 1042"/>
                <p:cNvSpPr>
                  <a:spLocks/>
                </p:cNvSpPr>
                <p:nvPr/>
              </p:nvSpPr>
              <p:spPr bwMode="auto">
                <a:xfrm>
                  <a:off x="2254" y="1292"/>
                  <a:ext cx="17" cy="20"/>
                </a:xfrm>
                <a:custGeom>
                  <a:avLst/>
                  <a:gdLst>
                    <a:gd name="T0" fmla="*/ 0 w 17"/>
                    <a:gd name="T1" fmla="*/ 0 h 20"/>
                    <a:gd name="T2" fmla="*/ 2 w 17"/>
                    <a:gd name="T3" fmla="*/ 14 h 20"/>
                    <a:gd name="T4" fmla="*/ 16 w 17"/>
                    <a:gd name="T5" fmla="*/ 19 h 20"/>
                    <a:gd name="T6" fmla="*/ 13 w 17"/>
                    <a:gd name="T7" fmla="*/ 4 h 20"/>
                    <a:gd name="T8" fmla="*/ 0 w 17"/>
                    <a:gd name="T9" fmla="*/ 0 h 20"/>
                    <a:gd name="T10" fmla="*/ 0 60000 65536"/>
                    <a:gd name="T11" fmla="*/ 0 60000 65536"/>
                    <a:gd name="T12" fmla="*/ 0 60000 65536"/>
                    <a:gd name="T13" fmla="*/ 0 60000 65536"/>
                    <a:gd name="T14" fmla="*/ 0 60000 65536"/>
                    <a:gd name="T15" fmla="*/ 0 w 17"/>
                    <a:gd name="T16" fmla="*/ 0 h 20"/>
                    <a:gd name="T17" fmla="*/ 17 w 17"/>
                    <a:gd name="T18" fmla="*/ 20 h 20"/>
                  </a:gdLst>
                  <a:ahLst/>
                  <a:cxnLst>
                    <a:cxn ang="T10">
                      <a:pos x="T0" y="T1"/>
                    </a:cxn>
                    <a:cxn ang="T11">
                      <a:pos x="T2" y="T3"/>
                    </a:cxn>
                    <a:cxn ang="T12">
                      <a:pos x="T4" y="T5"/>
                    </a:cxn>
                    <a:cxn ang="T13">
                      <a:pos x="T6" y="T7"/>
                    </a:cxn>
                    <a:cxn ang="T14">
                      <a:pos x="T8" y="T9"/>
                    </a:cxn>
                  </a:cxnLst>
                  <a:rect l="T15" t="T16" r="T17" b="T18"/>
                  <a:pathLst>
                    <a:path w="17" h="20">
                      <a:moveTo>
                        <a:pt x="0" y="0"/>
                      </a:moveTo>
                      <a:lnTo>
                        <a:pt x="2" y="14"/>
                      </a:lnTo>
                      <a:lnTo>
                        <a:pt x="16" y="19"/>
                      </a:lnTo>
                      <a:lnTo>
                        <a:pt x="13" y="4"/>
                      </a:lnTo>
                      <a:lnTo>
                        <a:pt x="0" y="0"/>
                      </a:lnTo>
                    </a:path>
                  </a:pathLst>
                </a:custGeom>
                <a:solidFill>
                  <a:srgbClr val="B2B2B2"/>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s-ES_tradnl"/>
                </a:p>
              </p:txBody>
            </p:sp>
            <p:sp>
              <p:nvSpPr>
                <p:cNvPr id="686" name="Freeform 1043"/>
                <p:cNvSpPr>
                  <a:spLocks/>
                </p:cNvSpPr>
                <p:nvPr/>
              </p:nvSpPr>
              <p:spPr bwMode="auto">
                <a:xfrm>
                  <a:off x="2254" y="1292"/>
                  <a:ext cx="17" cy="20"/>
                </a:xfrm>
                <a:custGeom>
                  <a:avLst/>
                  <a:gdLst>
                    <a:gd name="T0" fmla="*/ 0 w 17"/>
                    <a:gd name="T1" fmla="*/ 0 h 20"/>
                    <a:gd name="T2" fmla="*/ 2 w 17"/>
                    <a:gd name="T3" fmla="*/ 14 h 20"/>
                    <a:gd name="T4" fmla="*/ 16 w 17"/>
                    <a:gd name="T5" fmla="*/ 19 h 20"/>
                    <a:gd name="T6" fmla="*/ 13 w 17"/>
                    <a:gd name="T7" fmla="*/ 4 h 20"/>
                    <a:gd name="T8" fmla="*/ 0 w 17"/>
                    <a:gd name="T9" fmla="*/ 0 h 20"/>
                    <a:gd name="T10" fmla="*/ 0 60000 65536"/>
                    <a:gd name="T11" fmla="*/ 0 60000 65536"/>
                    <a:gd name="T12" fmla="*/ 0 60000 65536"/>
                    <a:gd name="T13" fmla="*/ 0 60000 65536"/>
                    <a:gd name="T14" fmla="*/ 0 60000 65536"/>
                    <a:gd name="T15" fmla="*/ 0 w 17"/>
                    <a:gd name="T16" fmla="*/ 0 h 20"/>
                    <a:gd name="T17" fmla="*/ 17 w 17"/>
                    <a:gd name="T18" fmla="*/ 20 h 20"/>
                  </a:gdLst>
                  <a:ahLst/>
                  <a:cxnLst>
                    <a:cxn ang="T10">
                      <a:pos x="T0" y="T1"/>
                    </a:cxn>
                    <a:cxn ang="T11">
                      <a:pos x="T2" y="T3"/>
                    </a:cxn>
                    <a:cxn ang="T12">
                      <a:pos x="T4" y="T5"/>
                    </a:cxn>
                    <a:cxn ang="T13">
                      <a:pos x="T6" y="T7"/>
                    </a:cxn>
                    <a:cxn ang="T14">
                      <a:pos x="T8" y="T9"/>
                    </a:cxn>
                  </a:cxnLst>
                  <a:rect l="T15" t="T16" r="T17" b="T18"/>
                  <a:pathLst>
                    <a:path w="17" h="20">
                      <a:moveTo>
                        <a:pt x="0" y="0"/>
                      </a:moveTo>
                      <a:lnTo>
                        <a:pt x="2" y="14"/>
                      </a:lnTo>
                      <a:lnTo>
                        <a:pt x="16" y="19"/>
                      </a:lnTo>
                      <a:lnTo>
                        <a:pt x="13" y="4"/>
                      </a:lnTo>
                      <a:lnTo>
                        <a:pt x="0" y="0"/>
                      </a:lnTo>
                    </a:path>
                  </a:pathLst>
                </a:custGeom>
                <a:solidFill>
                  <a:srgbClr val="CCCC00"/>
                </a:solidFill>
                <a:ln w="12700" cap="rnd">
                  <a:solidFill>
                    <a:srgbClr val="000000"/>
                  </a:solidFill>
                  <a:round/>
                  <a:headEnd type="none" w="sm" len="sm"/>
                  <a:tailEnd type="none" w="sm" len="sm"/>
                </a:ln>
              </p:spPr>
              <p:txBody>
                <a:bodyPr/>
                <a:lstStyle/>
                <a:p>
                  <a:endParaRPr lang="es-ES_tradnl"/>
                </a:p>
              </p:txBody>
            </p:sp>
            <p:sp>
              <p:nvSpPr>
                <p:cNvPr id="687" name="Freeform 1044"/>
                <p:cNvSpPr>
                  <a:spLocks/>
                </p:cNvSpPr>
                <p:nvPr/>
              </p:nvSpPr>
              <p:spPr bwMode="auto">
                <a:xfrm>
                  <a:off x="2254" y="1287"/>
                  <a:ext cx="24" cy="17"/>
                </a:xfrm>
                <a:custGeom>
                  <a:avLst/>
                  <a:gdLst>
                    <a:gd name="T0" fmla="*/ 12 w 24"/>
                    <a:gd name="T1" fmla="*/ 0 h 17"/>
                    <a:gd name="T2" fmla="*/ 23 w 24"/>
                    <a:gd name="T3" fmla="*/ 7 h 17"/>
                    <a:gd name="T4" fmla="*/ 11 w 24"/>
                    <a:gd name="T5" fmla="*/ 16 h 17"/>
                    <a:gd name="T6" fmla="*/ 0 w 24"/>
                    <a:gd name="T7" fmla="*/ 8 h 17"/>
                    <a:gd name="T8" fmla="*/ 12 w 24"/>
                    <a:gd name="T9" fmla="*/ 0 h 17"/>
                    <a:gd name="T10" fmla="*/ 0 60000 65536"/>
                    <a:gd name="T11" fmla="*/ 0 60000 65536"/>
                    <a:gd name="T12" fmla="*/ 0 60000 65536"/>
                    <a:gd name="T13" fmla="*/ 0 60000 65536"/>
                    <a:gd name="T14" fmla="*/ 0 60000 65536"/>
                    <a:gd name="T15" fmla="*/ 0 w 24"/>
                    <a:gd name="T16" fmla="*/ 0 h 17"/>
                    <a:gd name="T17" fmla="*/ 24 w 24"/>
                    <a:gd name="T18" fmla="*/ 17 h 17"/>
                  </a:gdLst>
                  <a:ahLst/>
                  <a:cxnLst>
                    <a:cxn ang="T10">
                      <a:pos x="T0" y="T1"/>
                    </a:cxn>
                    <a:cxn ang="T11">
                      <a:pos x="T2" y="T3"/>
                    </a:cxn>
                    <a:cxn ang="T12">
                      <a:pos x="T4" y="T5"/>
                    </a:cxn>
                    <a:cxn ang="T13">
                      <a:pos x="T6" y="T7"/>
                    </a:cxn>
                    <a:cxn ang="T14">
                      <a:pos x="T8" y="T9"/>
                    </a:cxn>
                  </a:cxnLst>
                  <a:rect l="T15" t="T16" r="T17" b="T18"/>
                  <a:pathLst>
                    <a:path w="24" h="17">
                      <a:moveTo>
                        <a:pt x="12" y="0"/>
                      </a:moveTo>
                      <a:lnTo>
                        <a:pt x="23" y="7"/>
                      </a:lnTo>
                      <a:lnTo>
                        <a:pt x="11" y="16"/>
                      </a:lnTo>
                      <a:lnTo>
                        <a:pt x="0" y="8"/>
                      </a:lnTo>
                      <a:lnTo>
                        <a:pt x="12" y="0"/>
                      </a:lnTo>
                    </a:path>
                  </a:pathLst>
                </a:custGeom>
                <a:solidFill>
                  <a:srgbClr val="CCCCCC"/>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s-ES_tradnl"/>
                </a:p>
              </p:txBody>
            </p:sp>
            <p:sp>
              <p:nvSpPr>
                <p:cNvPr id="688" name="Freeform 1045"/>
                <p:cNvSpPr>
                  <a:spLocks/>
                </p:cNvSpPr>
                <p:nvPr/>
              </p:nvSpPr>
              <p:spPr bwMode="auto">
                <a:xfrm>
                  <a:off x="2254" y="1287"/>
                  <a:ext cx="24" cy="17"/>
                </a:xfrm>
                <a:custGeom>
                  <a:avLst/>
                  <a:gdLst>
                    <a:gd name="T0" fmla="*/ 12 w 24"/>
                    <a:gd name="T1" fmla="*/ 0 h 17"/>
                    <a:gd name="T2" fmla="*/ 23 w 24"/>
                    <a:gd name="T3" fmla="*/ 7 h 17"/>
                    <a:gd name="T4" fmla="*/ 11 w 24"/>
                    <a:gd name="T5" fmla="*/ 16 h 17"/>
                    <a:gd name="T6" fmla="*/ 0 w 24"/>
                    <a:gd name="T7" fmla="*/ 8 h 17"/>
                    <a:gd name="T8" fmla="*/ 12 w 24"/>
                    <a:gd name="T9" fmla="*/ 0 h 17"/>
                    <a:gd name="T10" fmla="*/ 0 60000 65536"/>
                    <a:gd name="T11" fmla="*/ 0 60000 65536"/>
                    <a:gd name="T12" fmla="*/ 0 60000 65536"/>
                    <a:gd name="T13" fmla="*/ 0 60000 65536"/>
                    <a:gd name="T14" fmla="*/ 0 60000 65536"/>
                    <a:gd name="T15" fmla="*/ 0 w 24"/>
                    <a:gd name="T16" fmla="*/ 0 h 17"/>
                    <a:gd name="T17" fmla="*/ 24 w 24"/>
                    <a:gd name="T18" fmla="*/ 17 h 17"/>
                  </a:gdLst>
                  <a:ahLst/>
                  <a:cxnLst>
                    <a:cxn ang="T10">
                      <a:pos x="T0" y="T1"/>
                    </a:cxn>
                    <a:cxn ang="T11">
                      <a:pos x="T2" y="T3"/>
                    </a:cxn>
                    <a:cxn ang="T12">
                      <a:pos x="T4" y="T5"/>
                    </a:cxn>
                    <a:cxn ang="T13">
                      <a:pos x="T6" y="T7"/>
                    </a:cxn>
                    <a:cxn ang="T14">
                      <a:pos x="T8" y="T9"/>
                    </a:cxn>
                  </a:cxnLst>
                  <a:rect l="T15" t="T16" r="T17" b="T18"/>
                  <a:pathLst>
                    <a:path w="24" h="17">
                      <a:moveTo>
                        <a:pt x="12" y="0"/>
                      </a:moveTo>
                      <a:lnTo>
                        <a:pt x="23" y="7"/>
                      </a:lnTo>
                      <a:lnTo>
                        <a:pt x="11" y="16"/>
                      </a:lnTo>
                      <a:lnTo>
                        <a:pt x="0" y="8"/>
                      </a:lnTo>
                      <a:lnTo>
                        <a:pt x="12" y="0"/>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s-ES_tradnl"/>
                </a:p>
              </p:txBody>
            </p:sp>
            <p:sp>
              <p:nvSpPr>
                <p:cNvPr id="689" name="Freeform 1046"/>
                <p:cNvSpPr>
                  <a:spLocks/>
                </p:cNvSpPr>
                <p:nvPr/>
              </p:nvSpPr>
              <p:spPr bwMode="auto">
                <a:xfrm>
                  <a:off x="2287" y="1267"/>
                  <a:ext cx="17" cy="20"/>
                </a:xfrm>
                <a:custGeom>
                  <a:avLst/>
                  <a:gdLst>
                    <a:gd name="T0" fmla="*/ 13 w 17"/>
                    <a:gd name="T1" fmla="*/ 0 h 20"/>
                    <a:gd name="T2" fmla="*/ 16 w 17"/>
                    <a:gd name="T3" fmla="*/ 13 h 20"/>
                    <a:gd name="T4" fmla="*/ 2 w 17"/>
                    <a:gd name="T5" fmla="*/ 19 h 20"/>
                    <a:gd name="T6" fmla="*/ 0 w 17"/>
                    <a:gd name="T7" fmla="*/ 5 h 20"/>
                    <a:gd name="T8" fmla="*/ 13 w 17"/>
                    <a:gd name="T9" fmla="*/ 0 h 20"/>
                    <a:gd name="T10" fmla="*/ 0 60000 65536"/>
                    <a:gd name="T11" fmla="*/ 0 60000 65536"/>
                    <a:gd name="T12" fmla="*/ 0 60000 65536"/>
                    <a:gd name="T13" fmla="*/ 0 60000 65536"/>
                    <a:gd name="T14" fmla="*/ 0 60000 65536"/>
                    <a:gd name="T15" fmla="*/ 0 w 17"/>
                    <a:gd name="T16" fmla="*/ 0 h 20"/>
                    <a:gd name="T17" fmla="*/ 17 w 17"/>
                    <a:gd name="T18" fmla="*/ 20 h 20"/>
                  </a:gdLst>
                  <a:ahLst/>
                  <a:cxnLst>
                    <a:cxn ang="T10">
                      <a:pos x="T0" y="T1"/>
                    </a:cxn>
                    <a:cxn ang="T11">
                      <a:pos x="T2" y="T3"/>
                    </a:cxn>
                    <a:cxn ang="T12">
                      <a:pos x="T4" y="T5"/>
                    </a:cxn>
                    <a:cxn ang="T13">
                      <a:pos x="T6" y="T7"/>
                    </a:cxn>
                    <a:cxn ang="T14">
                      <a:pos x="T8" y="T9"/>
                    </a:cxn>
                  </a:cxnLst>
                  <a:rect l="T15" t="T16" r="T17" b="T18"/>
                  <a:pathLst>
                    <a:path w="17" h="20">
                      <a:moveTo>
                        <a:pt x="13" y="0"/>
                      </a:moveTo>
                      <a:lnTo>
                        <a:pt x="16" y="13"/>
                      </a:lnTo>
                      <a:lnTo>
                        <a:pt x="2" y="19"/>
                      </a:lnTo>
                      <a:lnTo>
                        <a:pt x="0" y="5"/>
                      </a:lnTo>
                      <a:lnTo>
                        <a:pt x="13" y="0"/>
                      </a:lnTo>
                    </a:path>
                  </a:pathLst>
                </a:custGeom>
                <a:solidFill>
                  <a:srgbClr val="E5E5E5"/>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s-ES_tradnl"/>
                </a:p>
              </p:txBody>
            </p:sp>
            <p:sp>
              <p:nvSpPr>
                <p:cNvPr id="690" name="Freeform 1047"/>
                <p:cNvSpPr>
                  <a:spLocks/>
                </p:cNvSpPr>
                <p:nvPr/>
              </p:nvSpPr>
              <p:spPr bwMode="auto">
                <a:xfrm>
                  <a:off x="2287" y="1267"/>
                  <a:ext cx="17" cy="20"/>
                </a:xfrm>
                <a:custGeom>
                  <a:avLst/>
                  <a:gdLst>
                    <a:gd name="T0" fmla="*/ 13 w 17"/>
                    <a:gd name="T1" fmla="*/ 0 h 20"/>
                    <a:gd name="T2" fmla="*/ 16 w 17"/>
                    <a:gd name="T3" fmla="*/ 13 h 20"/>
                    <a:gd name="T4" fmla="*/ 2 w 17"/>
                    <a:gd name="T5" fmla="*/ 19 h 20"/>
                    <a:gd name="T6" fmla="*/ 0 w 17"/>
                    <a:gd name="T7" fmla="*/ 5 h 20"/>
                    <a:gd name="T8" fmla="*/ 13 w 17"/>
                    <a:gd name="T9" fmla="*/ 0 h 20"/>
                    <a:gd name="T10" fmla="*/ 0 60000 65536"/>
                    <a:gd name="T11" fmla="*/ 0 60000 65536"/>
                    <a:gd name="T12" fmla="*/ 0 60000 65536"/>
                    <a:gd name="T13" fmla="*/ 0 60000 65536"/>
                    <a:gd name="T14" fmla="*/ 0 60000 65536"/>
                    <a:gd name="T15" fmla="*/ 0 w 17"/>
                    <a:gd name="T16" fmla="*/ 0 h 20"/>
                    <a:gd name="T17" fmla="*/ 17 w 17"/>
                    <a:gd name="T18" fmla="*/ 20 h 20"/>
                  </a:gdLst>
                  <a:ahLst/>
                  <a:cxnLst>
                    <a:cxn ang="T10">
                      <a:pos x="T0" y="T1"/>
                    </a:cxn>
                    <a:cxn ang="T11">
                      <a:pos x="T2" y="T3"/>
                    </a:cxn>
                    <a:cxn ang="T12">
                      <a:pos x="T4" y="T5"/>
                    </a:cxn>
                    <a:cxn ang="T13">
                      <a:pos x="T6" y="T7"/>
                    </a:cxn>
                    <a:cxn ang="T14">
                      <a:pos x="T8" y="T9"/>
                    </a:cxn>
                  </a:cxnLst>
                  <a:rect l="T15" t="T16" r="T17" b="T18"/>
                  <a:pathLst>
                    <a:path w="17" h="20">
                      <a:moveTo>
                        <a:pt x="13" y="0"/>
                      </a:moveTo>
                      <a:lnTo>
                        <a:pt x="16" y="13"/>
                      </a:lnTo>
                      <a:lnTo>
                        <a:pt x="2" y="19"/>
                      </a:lnTo>
                      <a:lnTo>
                        <a:pt x="0" y="5"/>
                      </a:lnTo>
                      <a:lnTo>
                        <a:pt x="13" y="0"/>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s-ES_tradnl"/>
                </a:p>
              </p:txBody>
            </p:sp>
            <p:sp>
              <p:nvSpPr>
                <p:cNvPr id="691" name="Freeform 1048"/>
                <p:cNvSpPr>
                  <a:spLocks/>
                </p:cNvSpPr>
                <p:nvPr/>
              </p:nvSpPr>
              <p:spPr bwMode="auto">
                <a:xfrm>
                  <a:off x="2276" y="1268"/>
                  <a:ext cx="17" cy="19"/>
                </a:xfrm>
                <a:custGeom>
                  <a:avLst/>
                  <a:gdLst>
                    <a:gd name="T0" fmla="*/ 0 w 17"/>
                    <a:gd name="T1" fmla="*/ 0 h 19"/>
                    <a:gd name="T2" fmla="*/ 2 w 17"/>
                    <a:gd name="T3" fmla="*/ 13 h 19"/>
                    <a:gd name="T4" fmla="*/ 16 w 17"/>
                    <a:gd name="T5" fmla="*/ 18 h 19"/>
                    <a:gd name="T6" fmla="*/ 13 w 17"/>
                    <a:gd name="T7" fmla="*/ 4 h 19"/>
                    <a:gd name="T8" fmla="*/ 0 w 17"/>
                    <a:gd name="T9" fmla="*/ 0 h 19"/>
                    <a:gd name="T10" fmla="*/ 0 60000 65536"/>
                    <a:gd name="T11" fmla="*/ 0 60000 65536"/>
                    <a:gd name="T12" fmla="*/ 0 60000 65536"/>
                    <a:gd name="T13" fmla="*/ 0 60000 65536"/>
                    <a:gd name="T14" fmla="*/ 0 60000 65536"/>
                    <a:gd name="T15" fmla="*/ 0 w 17"/>
                    <a:gd name="T16" fmla="*/ 0 h 19"/>
                    <a:gd name="T17" fmla="*/ 17 w 17"/>
                    <a:gd name="T18" fmla="*/ 19 h 19"/>
                  </a:gdLst>
                  <a:ahLst/>
                  <a:cxnLst>
                    <a:cxn ang="T10">
                      <a:pos x="T0" y="T1"/>
                    </a:cxn>
                    <a:cxn ang="T11">
                      <a:pos x="T2" y="T3"/>
                    </a:cxn>
                    <a:cxn ang="T12">
                      <a:pos x="T4" y="T5"/>
                    </a:cxn>
                    <a:cxn ang="T13">
                      <a:pos x="T6" y="T7"/>
                    </a:cxn>
                    <a:cxn ang="T14">
                      <a:pos x="T8" y="T9"/>
                    </a:cxn>
                  </a:cxnLst>
                  <a:rect l="T15" t="T16" r="T17" b="T18"/>
                  <a:pathLst>
                    <a:path w="17" h="19">
                      <a:moveTo>
                        <a:pt x="0" y="0"/>
                      </a:moveTo>
                      <a:lnTo>
                        <a:pt x="2" y="13"/>
                      </a:lnTo>
                      <a:lnTo>
                        <a:pt x="16" y="18"/>
                      </a:lnTo>
                      <a:lnTo>
                        <a:pt x="13" y="4"/>
                      </a:lnTo>
                      <a:lnTo>
                        <a:pt x="0" y="0"/>
                      </a:lnTo>
                    </a:path>
                  </a:pathLst>
                </a:custGeom>
                <a:solidFill>
                  <a:srgbClr val="B2B2B2"/>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s-ES_tradnl"/>
                </a:p>
              </p:txBody>
            </p:sp>
            <p:sp>
              <p:nvSpPr>
                <p:cNvPr id="692" name="Freeform 1049"/>
                <p:cNvSpPr>
                  <a:spLocks/>
                </p:cNvSpPr>
                <p:nvPr/>
              </p:nvSpPr>
              <p:spPr bwMode="auto">
                <a:xfrm>
                  <a:off x="2276" y="1268"/>
                  <a:ext cx="17" cy="19"/>
                </a:xfrm>
                <a:custGeom>
                  <a:avLst/>
                  <a:gdLst>
                    <a:gd name="T0" fmla="*/ 0 w 17"/>
                    <a:gd name="T1" fmla="*/ 0 h 19"/>
                    <a:gd name="T2" fmla="*/ 2 w 17"/>
                    <a:gd name="T3" fmla="*/ 13 h 19"/>
                    <a:gd name="T4" fmla="*/ 16 w 17"/>
                    <a:gd name="T5" fmla="*/ 18 h 19"/>
                    <a:gd name="T6" fmla="*/ 13 w 17"/>
                    <a:gd name="T7" fmla="*/ 4 h 19"/>
                    <a:gd name="T8" fmla="*/ 0 w 17"/>
                    <a:gd name="T9" fmla="*/ 0 h 19"/>
                    <a:gd name="T10" fmla="*/ 0 60000 65536"/>
                    <a:gd name="T11" fmla="*/ 0 60000 65536"/>
                    <a:gd name="T12" fmla="*/ 0 60000 65536"/>
                    <a:gd name="T13" fmla="*/ 0 60000 65536"/>
                    <a:gd name="T14" fmla="*/ 0 60000 65536"/>
                    <a:gd name="T15" fmla="*/ 0 w 17"/>
                    <a:gd name="T16" fmla="*/ 0 h 19"/>
                    <a:gd name="T17" fmla="*/ 17 w 17"/>
                    <a:gd name="T18" fmla="*/ 19 h 19"/>
                  </a:gdLst>
                  <a:ahLst/>
                  <a:cxnLst>
                    <a:cxn ang="T10">
                      <a:pos x="T0" y="T1"/>
                    </a:cxn>
                    <a:cxn ang="T11">
                      <a:pos x="T2" y="T3"/>
                    </a:cxn>
                    <a:cxn ang="T12">
                      <a:pos x="T4" y="T5"/>
                    </a:cxn>
                    <a:cxn ang="T13">
                      <a:pos x="T6" y="T7"/>
                    </a:cxn>
                    <a:cxn ang="T14">
                      <a:pos x="T8" y="T9"/>
                    </a:cxn>
                  </a:cxnLst>
                  <a:rect l="T15" t="T16" r="T17" b="T18"/>
                  <a:pathLst>
                    <a:path w="17" h="19">
                      <a:moveTo>
                        <a:pt x="0" y="0"/>
                      </a:moveTo>
                      <a:lnTo>
                        <a:pt x="2" y="13"/>
                      </a:lnTo>
                      <a:lnTo>
                        <a:pt x="16" y="18"/>
                      </a:lnTo>
                      <a:lnTo>
                        <a:pt x="13" y="4"/>
                      </a:lnTo>
                      <a:lnTo>
                        <a:pt x="0" y="0"/>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s-ES_tradnl"/>
                </a:p>
              </p:txBody>
            </p:sp>
            <p:sp>
              <p:nvSpPr>
                <p:cNvPr id="693" name="Freeform 1050"/>
                <p:cNvSpPr>
                  <a:spLocks/>
                </p:cNvSpPr>
                <p:nvPr/>
              </p:nvSpPr>
              <p:spPr bwMode="auto">
                <a:xfrm>
                  <a:off x="2276" y="1263"/>
                  <a:ext cx="25" cy="17"/>
                </a:xfrm>
                <a:custGeom>
                  <a:avLst/>
                  <a:gdLst>
                    <a:gd name="T0" fmla="*/ 12 w 25"/>
                    <a:gd name="T1" fmla="*/ 0 h 17"/>
                    <a:gd name="T2" fmla="*/ 24 w 25"/>
                    <a:gd name="T3" fmla="*/ 7 h 17"/>
                    <a:gd name="T4" fmla="*/ 11 w 25"/>
                    <a:gd name="T5" fmla="*/ 16 h 17"/>
                    <a:gd name="T6" fmla="*/ 0 w 25"/>
                    <a:gd name="T7" fmla="*/ 8 h 17"/>
                    <a:gd name="T8" fmla="*/ 12 w 25"/>
                    <a:gd name="T9" fmla="*/ 0 h 17"/>
                    <a:gd name="T10" fmla="*/ 0 60000 65536"/>
                    <a:gd name="T11" fmla="*/ 0 60000 65536"/>
                    <a:gd name="T12" fmla="*/ 0 60000 65536"/>
                    <a:gd name="T13" fmla="*/ 0 60000 65536"/>
                    <a:gd name="T14" fmla="*/ 0 60000 65536"/>
                    <a:gd name="T15" fmla="*/ 0 w 25"/>
                    <a:gd name="T16" fmla="*/ 0 h 17"/>
                    <a:gd name="T17" fmla="*/ 25 w 25"/>
                    <a:gd name="T18" fmla="*/ 17 h 17"/>
                  </a:gdLst>
                  <a:ahLst/>
                  <a:cxnLst>
                    <a:cxn ang="T10">
                      <a:pos x="T0" y="T1"/>
                    </a:cxn>
                    <a:cxn ang="T11">
                      <a:pos x="T2" y="T3"/>
                    </a:cxn>
                    <a:cxn ang="T12">
                      <a:pos x="T4" y="T5"/>
                    </a:cxn>
                    <a:cxn ang="T13">
                      <a:pos x="T6" y="T7"/>
                    </a:cxn>
                    <a:cxn ang="T14">
                      <a:pos x="T8" y="T9"/>
                    </a:cxn>
                  </a:cxnLst>
                  <a:rect l="T15" t="T16" r="T17" b="T18"/>
                  <a:pathLst>
                    <a:path w="25" h="17">
                      <a:moveTo>
                        <a:pt x="12" y="0"/>
                      </a:moveTo>
                      <a:lnTo>
                        <a:pt x="24" y="7"/>
                      </a:lnTo>
                      <a:lnTo>
                        <a:pt x="11" y="16"/>
                      </a:lnTo>
                      <a:lnTo>
                        <a:pt x="0" y="8"/>
                      </a:lnTo>
                      <a:lnTo>
                        <a:pt x="12" y="0"/>
                      </a:lnTo>
                    </a:path>
                  </a:pathLst>
                </a:custGeom>
                <a:solidFill>
                  <a:srgbClr val="CCCCCC"/>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s-ES_tradnl"/>
                </a:p>
              </p:txBody>
            </p:sp>
            <p:sp>
              <p:nvSpPr>
                <p:cNvPr id="694" name="Freeform 1051"/>
                <p:cNvSpPr>
                  <a:spLocks/>
                </p:cNvSpPr>
                <p:nvPr/>
              </p:nvSpPr>
              <p:spPr bwMode="auto">
                <a:xfrm>
                  <a:off x="2276" y="1263"/>
                  <a:ext cx="25" cy="17"/>
                </a:xfrm>
                <a:custGeom>
                  <a:avLst/>
                  <a:gdLst>
                    <a:gd name="T0" fmla="*/ 12 w 25"/>
                    <a:gd name="T1" fmla="*/ 0 h 17"/>
                    <a:gd name="T2" fmla="*/ 24 w 25"/>
                    <a:gd name="T3" fmla="*/ 7 h 17"/>
                    <a:gd name="T4" fmla="*/ 11 w 25"/>
                    <a:gd name="T5" fmla="*/ 16 h 17"/>
                    <a:gd name="T6" fmla="*/ 0 w 25"/>
                    <a:gd name="T7" fmla="*/ 8 h 17"/>
                    <a:gd name="T8" fmla="*/ 12 w 25"/>
                    <a:gd name="T9" fmla="*/ 0 h 17"/>
                    <a:gd name="T10" fmla="*/ 0 60000 65536"/>
                    <a:gd name="T11" fmla="*/ 0 60000 65536"/>
                    <a:gd name="T12" fmla="*/ 0 60000 65536"/>
                    <a:gd name="T13" fmla="*/ 0 60000 65536"/>
                    <a:gd name="T14" fmla="*/ 0 60000 65536"/>
                    <a:gd name="T15" fmla="*/ 0 w 25"/>
                    <a:gd name="T16" fmla="*/ 0 h 17"/>
                    <a:gd name="T17" fmla="*/ 25 w 25"/>
                    <a:gd name="T18" fmla="*/ 17 h 17"/>
                  </a:gdLst>
                  <a:ahLst/>
                  <a:cxnLst>
                    <a:cxn ang="T10">
                      <a:pos x="T0" y="T1"/>
                    </a:cxn>
                    <a:cxn ang="T11">
                      <a:pos x="T2" y="T3"/>
                    </a:cxn>
                    <a:cxn ang="T12">
                      <a:pos x="T4" y="T5"/>
                    </a:cxn>
                    <a:cxn ang="T13">
                      <a:pos x="T6" y="T7"/>
                    </a:cxn>
                    <a:cxn ang="T14">
                      <a:pos x="T8" y="T9"/>
                    </a:cxn>
                  </a:cxnLst>
                  <a:rect l="T15" t="T16" r="T17" b="T18"/>
                  <a:pathLst>
                    <a:path w="25" h="17">
                      <a:moveTo>
                        <a:pt x="12" y="0"/>
                      </a:moveTo>
                      <a:lnTo>
                        <a:pt x="24" y="7"/>
                      </a:lnTo>
                      <a:lnTo>
                        <a:pt x="11" y="16"/>
                      </a:lnTo>
                      <a:lnTo>
                        <a:pt x="0" y="8"/>
                      </a:lnTo>
                      <a:lnTo>
                        <a:pt x="12" y="0"/>
                      </a:lnTo>
                    </a:path>
                  </a:pathLst>
                </a:custGeom>
                <a:solidFill>
                  <a:srgbClr val="FFFF00"/>
                </a:solidFill>
                <a:ln w="12700" cap="rnd">
                  <a:solidFill>
                    <a:srgbClr val="000000"/>
                  </a:solidFill>
                  <a:round/>
                  <a:headEnd type="none" w="sm" len="sm"/>
                  <a:tailEnd type="none" w="sm" len="sm"/>
                </a:ln>
              </p:spPr>
              <p:txBody>
                <a:bodyPr/>
                <a:lstStyle/>
                <a:p>
                  <a:endParaRPr lang="es-ES_tradnl"/>
                </a:p>
              </p:txBody>
            </p:sp>
            <p:sp>
              <p:nvSpPr>
                <p:cNvPr id="695" name="Freeform 1052"/>
                <p:cNvSpPr>
                  <a:spLocks/>
                </p:cNvSpPr>
                <p:nvPr/>
              </p:nvSpPr>
              <p:spPr bwMode="auto">
                <a:xfrm>
                  <a:off x="2275" y="1272"/>
                  <a:ext cx="17" cy="21"/>
                </a:xfrm>
                <a:custGeom>
                  <a:avLst/>
                  <a:gdLst>
                    <a:gd name="T0" fmla="*/ 13 w 17"/>
                    <a:gd name="T1" fmla="*/ 0 h 21"/>
                    <a:gd name="T2" fmla="*/ 16 w 17"/>
                    <a:gd name="T3" fmla="*/ 14 h 21"/>
                    <a:gd name="T4" fmla="*/ 2 w 17"/>
                    <a:gd name="T5" fmla="*/ 20 h 21"/>
                    <a:gd name="T6" fmla="*/ 0 w 17"/>
                    <a:gd name="T7" fmla="*/ 5 h 21"/>
                    <a:gd name="T8" fmla="*/ 13 w 17"/>
                    <a:gd name="T9" fmla="*/ 0 h 21"/>
                    <a:gd name="T10" fmla="*/ 0 60000 65536"/>
                    <a:gd name="T11" fmla="*/ 0 60000 65536"/>
                    <a:gd name="T12" fmla="*/ 0 60000 65536"/>
                    <a:gd name="T13" fmla="*/ 0 60000 65536"/>
                    <a:gd name="T14" fmla="*/ 0 60000 65536"/>
                    <a:gd name="T15" fmla="*/ 0 w 17"/>
                    <a:gd name="T16" fmla="*/ 0 h 21"/>
                    <a:gd name="T17" fmla="*/ 17 w 17"/>
                    <a:gd name="T18" fmla="*/ 21 h 21"/>
                  </a:gdLst>
                  <a:ahLst/>
                  <a:cxnLst>
                    <a:cxn ang="T10">
                      <a:pos x="T0" y="T1"/>
                    </a:cxn>
                    <a:cxn ang="T11">
                      <a:pos x="T2" y="T3"/>
                    </a:cxn>
                    <a:cxn ang="T12">
                      <a:pos x="T4" y="T5"/>
                    </a:cxn>
                    <a:cxn ang="T13">
                      <a:pos x="T6" y="T7"/>
                    </a:cxn>
                    <a:cxn ang="T14">
                      <a:pos x="T8" y="T9"/>
                    </a:cxn>
                  </a:cxnLst>
                  <a:rect l="T15" t="T16" r="T17" b="T18"/>
                  <a:pathLst>
                    <a:path w="17" h="21">
                      <a:moveTo>
                        <a:pt x="13" y="0"/>
                      </a:moveTo>
                      <a:lnTo>
                        <a:pt x="16" y="14"/>
                      </a:lnTo>
                      <a:lnTo>
                        <a:pt x="2" y="20"/>
                      </a:lnTo>
                      <a:lnTo>
                        <a:pt x="0" y="5"/>
                      </a:lnTo>
                      <a:lnTo>
                        <a:pt x="13" y="0"/>
                      </a:lnTo>
                    </a:path>
                  </a:pathLst>
                </a:custGeom>
                <a:solidFill>
                  <a:srgbClr val="E5E5E5"/>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s-ES_tradnl"/>
                </a:p>
              </p:txBody>
            </p:sp>
            <p:sp>
              <p:nvSpPr>
                <p:cNvPr id="696" name="Freeform 1053"/>
                <p:cNvSpPr>
                  <a:spLocks/>
                </p:cNvSpPr>
                <p:nvPr/>
              </p:nvSpPr>
              <p:spPr bwMode="auto">
                <a:xfrm>
                  <a:off x="2275" y="1272"/>
                  <a:ext cx="17" cy="21"/>
                </a:xfrm>
                <a:custGeom>
                  <a:avLst/>
                  <a:gdLst>
                    <a:gd name="T0" fmla="*/ 13 w 17"/>
                    <a:gd name="T1" fmla="*/ 0 h 21"/>
                    <a:gd name="T2" fmla="*/ 16 w 17"/>
                    <a:gd name="T3" fmla="*/ 14 h 21"/>
                    <a:gd name="T4" fmla="*/ 2 w 17"/>
                    <a:gd name="T5" fmla="*/ 20 h 21"/>
                    <a:gd name="T6" fmla="*/ 0 w 17"/>
                    <a:gd name="T7" fmla="*/ 5 h 21"/>
                    <a:gd name="T8" fmla="*/ 13 w 17"/>
                    <a:gd name="T9" fmla="*/ 0 h 21"/>
                    <a:gd name="T10" fmla="*/ 0 60000 65536"/>
                    <a:gd name="T11" fmla="*/ 0 60000 65536"/>
                    <a:gd name="T12" fmla="*/ 0 60000 65536"/>
                    <a:gd name="T13" fmla="*/ 0 60000 65536"/>
                    <a:gd name="T14" fmla="*/ 0 60000 65536"/>
                    <a:gd name="T15" fmla="*/ 0 w 17"/>
                    <a:gd name="T16" fmla="*/ 0 h 21"/>
                    <a:gd name="T17" fmla="*/ 17 w 17"/>
                    <a:gd name="T18" fmla="*/ 21 h 21"/>
                  </a:gdLst>
                  <a:ahLst/>
                  <a:cxnLst>
                    <a:cxn ang="T10">
                      <a:pos x="T0" y="T1"/>
                    </a:cxn>
                    <a:cxn ang="T11">
                      <a:pos x="T2" y="T3"/>
                    </a:cxn>
                    <a:cxn ang="T12">
                      <a:pos x="T4" y="T5"/>
                    </a:cxn>
                    <a:cxn ang="T13">
                      <a:pos x="T6" y="T7"/>
                    </a:cxn>
                    <a:cxn ang="T14">
                      <a:pos x="T8" y="T9"/>
                    </a:cxn>
                  </a:cxnLst>
                  <a:rect l="T15" t="T16" r="T17" b="T18"/>
                  <a:pathLst>
                    <a:path w="17" h="21">
                      <a:moveTo>
                        <a:pt x="13" y="0"/>
                      </a:moveTo>
                      <a:lnTo>
                        <a:pt x="16" y="14"/>
                      </a:lnTo>
                      <a:lnTo>
                        <a:pt x="2" y="20"/>
                      </a:lnTo>
                      <a:lnTo>
                        <a:pt x="0" y="5"/>
                      </a:lnTo>
                      <a:lnTo>
                        <a:pt x="13" y="0"/>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s-ES_tradnl"/>
                </a:p>
              </p:txBody>
            </p:sp>
            <p:sp>
              <p:nvSpPr>
                <p:cNvPr id="697" name="Freeform 1054"/>
                <p:cNvSpPr>
                  <a:spLocks/>
                </p:cNvSpPr>
                <p:nvPr/>
              </p:nvSpPr>
              <p:spPr bwMode="auto">
                <a:xfrm>
                  <a:off x="2264" y="1273"/>
                  <a:ext cx="17" cy="20"/>
                </a:xfrm>
                <a:custGeom>
                  <a:avLst/>
                  <a:gdLst>
                    <a:gd name="T0" fmla="*/ 0 w 17"/>
                    <a:gd name="T1" fmla="*/ 0 h 20"/>
                    <a:gd name="T2" fmla="*/ 2 w 17"/>
                    <a:gd name="T3" fmla="*/ 14 h 20"/>
                    <a:gd name="T4" fmla="*/ 16 w 17"/>
                    <a:gd name="T5" fmla="*/ 19 h 20"/>
                    <a:gd name="T6" fmla="*/ 13 w 17"/>
                    <a:gd name="T7" fmla="*/ 4 h 20"/>
                    <a:gd name="T8" fmla="*/ 0 w 17"/>
                    <a:gd name="T9" fmla="*/ 0 h 20"/>
                    <a:gd name="T10" fmla="*/ 0 60000 65536"/>
                    <a:gd name="T11" fmla="*/ 0 60000 65536"/>
                    <a:gd name="T12" fmla="*/ 0 60000 65536"/>
                    <a:gd name="T13" fmla="*/ 0 60000 65536"/>
                    <a:gd name="T14" fmla="*/ 0 60000 65536"/>
                    <a:gd name="T15" fmla="*/ 0 w 17"/>
                    <a:gd name="T16" fmla="*/ 0 h 20"/>
                    <a:gd name="T17" fmla="*/ 17 w 17"/>
                    <a:gd name="T18" fmla="*/ 20 h 20"/>
                  </a:gdLst>
                  <a:ahLst/>
                  <a:cxnLst>
                    <a:cxn ang="T10">
                      <a:pos x="T0" y="T1"/>
                    </a:cxn>
                    <a:cxn ang="T11">
                      <a:pos x="T2" y="T3"/>
                    </a:cxn>
                    <a:cxn ang="T12">
                      <a:pos x="T4" y="T5"/>
                    </a:cxn>
                    <a:cxn ang="T13">
                      <a:pos x="T6" y="T7"/>
                    </a:cxn>
                    <a:cxn ang="T14">
                      <a:pos x="T8" y="T9"/>
                    </a:cxn>
                  </a:cxnLst>
                  <a:rect l="T15" t="T16" r="T17" b="T18"/>
                  <a:pathLst>
                    <a:path w="17" h="20">
                      <a:moveTo>
                        <a:pt x="0" y="0"/>
                      </a:moveTo>
                      <a:lnTo>
                        <a:pt x="2" y="14"/>
                      </a:lnTo>
                      <a:lnTo>
                        <a:pt x="16" y="19"/>
                      </a:lnTo>
                      <a:lnTo>
                        <a:pt x="13" y="4"/>
                      </a:lnTo>
                      <a:lnTo>
                        <a:pt x="0" y="0"/>
                      </a:lnTo>
                    </a:path>
                  </a:pathLst>
                </a:custGeom>
                <a:solidFill>
                  <a:srgbClr val="B2B2B2"/>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s-ES_tradnl"/>
                </a:p>
              </p:txBody>
            </p:sp>
            <p:sp>
              <p:nvSpPr>
                <p:cNvPr id="698" name="Freeform 1055"/>
                <p:cNvSpPr>
                  <a:spLocks/>
                </p:cNvSpPr>
                <p:nvPr/>
              </p:nvSpPr>
              <p:spPr bwMode="auto">
                <a:xfrm>
                  <a:off x="2264" y="1273"/>
                  <a:ext cx="17" cy="20"/>
                </a:xfrm>
                <a:custGeom>
                  <a:avLst/>
                  <a:gdLst>
                    <a:gd name="T0" fmla="*/ 0 w 17"/>
                    <a:gd name="T1" fmla="*/ 0 h 20"/>
                    <a:gd name="T2" fmla="*/ 2 w 17"/>
                    <a:gd name="T3" fmla="*/ 14 h 20"/>
                    <a:gd name="T4" fmla="*/ 16 w 17"/>
                    <a:gd name="T5" fmla="*/ 19 h 20"/>
                    <a:gd name="T6" fmla="*/ 13 w 17"/>
                    <a:gd name="T7" fmla="*/ 4 h 20"/>
                    <a:gd name="T8" fmla="*/ 0 w 17"/>
                    <a:gd name="T9" fmla="*/ 0 h 20"/>
                    <a:gd name="T10" fmla="*/ 0 60000 65536"/>
                    <a:gd name="T11" fmla="*/ 0 60000 65536"/>
                    <a:gd name="T12" fmla="*/ 0 60000 65536"/>
                    <a:gd name="T13" fmla="*/ 0 60000 65536"/>
                    <a:gd name="T14" fmla="*/ 0 60000 65536"/>
                    <a:gd name="T15" fmla="*/ 0 w 17"/>
                    <a:gd name="T16" fmla="*/ 0 h 20"/>
                    <a:gd name="T17" fmla="*/ 17 w 17"/>
                    <a:gd name="T18" fmla="*/ 20 h 20"/>
                  </a:gdLst>
                  <a:ahLst/>
                  <a:cxnLst>
                    <a:cxn ang="T10">
                      <a:pos x="T0" y="T1"/>
                    </a:cxn>
                    <a:cxn ang="T11">
                      <a:pos x="T2" y="T3"/>
                    </a:cxn>
                    <a:cxn ang="T12">
                      <a:pos x="T4" y="T5"/>
                    </a:cxn>
                    <a:cxn ang="T13">
                      <a:pos x="T6" y="T7"/>
                    </a:cxn>
                    <a:cxn ang="T14">
                      <a:pos x="T8" y="T9"/>
                    </a:cxn>
                  </a:cxnLst>
                  <a:rect l="T15" t="T16" r="T17" b="T18"/>
                  <a:pathLst>
                    <a:path w="17" h="20">
                      <a:moveTo>
                        <a:pt x="0" y="0"/>
                      </a:moveTo>
                      <a:lnTo>
                        <a:pt x="2" y="14"/>
                      </a:lnTo>
                      <a:lnTo>
                        <a:pt x="16" y="19"/>
                      </a:lnTo>
                      <a:lnTo>
                        <a:pt x="13" y="4"/>
                      </a:lnTo>
                      <a:lnTo>
                        <a:pt x="0" y="0"/>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s-ES_tradnl"/>
                </a:p>
              </p:txBody>
            </p:sp>
            <p:sp>
              <p:nvSpPr>
                <p:cNvPr id="699" name="Freeform 1056"/>
                <p:cNvSpPr>
                  <a:spLocks/>
                </p:cNvSpPr>
                <p:nvPr/>
              </p:nvSpPr>
              <p:spPr bwMode="auto">
                <a:xfrm>
                  <a:off x="2264" y="1268"/>
                  <a:ext cx="24" cy="17"/>
                </a:xfrm>
                <a:custGeom>
                  <a:avLst/>
                  <a:gdLst>
                    <a:gd name="T0" fmla="*/ 12 w 24"/>
                    <a:gd name="T1" fmla="*/ 0 h 17"/>
                    <a:gd name="T2" fmla="*/ 23 w 24"/>
                    <a:gd name="T3" fmla="*/ 6 h 17"/>
                    <a:gd name="T4" fmla="*/ 10 w 24"/>
                    <a:gd name="T5" fmla="*/ 16 h 17"/>
                    <a:gd name="T6" fmla="*/ 0 w 24"/>
                    <a:gd name="T7" fmla="*/ 8 h 17"/>
                    <a:gd name="T8" fmla="*/ 12 w 24"/>
                    <a:gd name="T9" fmla="*/ 0 h 17"/>
                    <a:gd name="T10" fmla="*/ 0 60000 65536"/>
                    <a:gd name="T11" fmla="*/ 0 60000 65536"/>
                    <a:gd name="T12" fmla="*/ 0 60000 65536"/>
                    <a:gd name="T13" fmla="*/ 0 60000 65536"/>
                    <a:gd name="T14" fmla="*/ 0 60000 65536"/>
                    <a:gd name="T15" fmla="*/ 0 w 24"/>
                    <a:gd name="T16" fmla="*/ 0 h 17"/>
                    <a:gd name="T17" fmla="*/ 24 w 24"/>
                    <a:gd name="T18" fmla="*/ 17 h 17"/>
                  </a:gdLst>
                  <a:ahLst/>
                  <a:cxnLst>
                    <a:cxn ang="T10">
                      <a:pos x="T0" y="T1"/>
                    </a:cxn>
                    <a:cxn ang="T11">
                      <a:pos x="T2" y="T3"/>
                    </a:cxn>
                    <a:cxn ang="T12">
                      <a:pos x="T4" y="T5"/>
                    </a:cxn>
                    <a:cxn ang="T13">
                      <a:pos x="T6" y="T7"/>
                    </a:cxn>
                    <a:cxn ang="T14">
                      <a:pos x="T8" y="T9"/>
                    </a:cxn>
                  </a:cxnLst>
                  <a:rect l="T15" t="T16" r="T17" b="T18"/>
                  <a:pathLst>
                    <a:path w="24" h="17">
                      <a:moveTo>
                        <a:pt x="12" y="0"/>
                      </a:moveTo>
                      <a:lnTo>
                        <a:pt x="23" y="6"/>
                      </a:lnTo>
                      <a:lnTo>
                        <a:pt x="10" y="16"/>
                      </a:lnTo>
                      <a:lnTo>
                        <a:pt x="0" y="8"/>
                      </a:lnTo>
                      <a:lnTo>
                        <a:pt x="12" y="0"/>
                      </a:lnTo>
                    </a:path>
                  </a:pathLst>
                </a:custGeom>
                <a:solidFill>
                  <a:srgbClr val="CCCCCC"/>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s-ES_tradnl"/>
                </a:p>
              </p:txBody>
            </p:sp>
            <p:sp>
              <p:nvSpPr>
                <p:cNvPr id="700" name="Freeform 1057"/>
                <p:cNvSpPr>
                  <a:spLocks/>
                </p:cNvSpPr>
                <p:nvPr/>
              </p:nvSpPr>
              <p:spPr bwMode="auto">
                <a:xfrm>
                  <a:off x="2264" y="1268"/>
                  <a:ext cx="24" cy="17"/>
                </a:xfrm>
                <a:custGeom>
                  <a:avLst/>
                  <a:gdLst>
                    <a:gd name="T0" fmla="*/ 12 w 24"/>
                    <a:gd name="T1" fmla="*/ 0 h 17"/>
                    <a:gd name="T2" fmla="*/ 23 w 24"/>
                    <a:gd name="T3" fmla="*/ 6 h 17"/>
                    <a:gd name="T4" fmla="*/ 10 w 24"/>
                    <a:gd name="T5" fmla="*/ 16 h 17"/>
                    <a:gd name="T6" fmla="*/ 0 w 24"/>
                    <a:gd name="T7" fmla="*/ 8 h 17"/>
                    <a:gd name="T8" fmla="*/ 12 w 24"/>
                    <a:gd name="T9" fmla="*/ 0 h 17"/>
                    <a:gd name="T10" fmla="*/ 0 60000 65536"/>
                    <a:gd name="T11" fmla="*/ 0 60000 65536"/>
                    <a:gd name="T12" fmla="*/ 0 60000 65536"/>
                    <a:gd name="T13" fmla="*/ 0 60000 65536"/>
                    <a:gd name="T14" fmla="*/ 0 60000 65536"/>
                    <a:gd name="T15" fmla="*/ 0 w 24"/>
                    <a:gd name="T16" fmla="*/ 0 h 17"/>
                    <a:gd name="T17" fmla="*/ 24 w 24"/>
                    <a:gd name="T18" fmla="*/ 17 h 17"/>
                  </a:gdLst>
                  <a:ahLst/>
                  <a:cxnLst>
                    <a:cxn ang="T10">
                      <a:pos x="T0" y="T1"/>
                    </a:cxn>
                    <a:cxn ang="T11">
                      <a:pos x="T2" y="T3"/>
                    </a:cxn>
                    <a:cxn ang="T12">
                      <a:pos x="T4" y="T5"/>
                    </a:cxn>
                    <a:cxn ang="T13">
                      <a:pos x="T6" y="T7"/>
                    </a:cxn>
                    <a:cxn ang="T14">
                      <a:pos x="T8" y="T9"/>
                    </a:cxn>
                  </a:cxnLst>
                  <a:rect l="T15" t="T16" r="T17" b="T18"/>
                  <a:pathLst>
                    <a:path w="24" h="17">
                      <a:moveTo>
                        <a:pt x="12" y="0"/>
                      </a:moveTo>
                      <a:lnTo>
                        <a:pt x="23" y="6"/>
                      </a:lnTo>
                      <a:lnTo>
                        <a:pt x="10" y="16"/>
                      </a:lnTo>
                      <a:lnTo>
                        <a:pt x="0" y="8"/>
                      </a:lnTo>
                      <a:lnTo>
                        <a:pt x="12" y="0"/>
                      </a:lnTo>
                    </a:path>
                  </a:pathLst>
                </a:custGeom>
                <a:solidFill>
                  <a:srgbClr val="FFFF00"/>
                </a:solidFill>
                <a:ln w="12700" cap="rnd">
                  <a:solidFill>
                    <a:srgbClr val="000000"/>
                  </a:solidFill>
                  <a:round/>
                  <a:headEnd type="none" w="sm" len="sm"/>
                  <a:tailEnd type="none" w="sm" len="sm"/>
                </a:ln>
              </p:spPr>
              <p:txBody>
                <a:bodyPr/>
                <a:lstStyle/>
                <a:p>
                  <a:endParaRPr lang="es-ES_tradnl"/>
                </a:p>
              </p:txBody>
            </p:sp>
            <p:sp>
              <p:nvSpPr>
                <p:cNvPr id="701" name="Freeform 1058"/>
                <p:cNvSpPr>
                  <a:spLocks/>
                </p:cNvSpPr>
                <p:nvPr/>
              </p:nvSpPr>
              <p:spPr bwMode="auto">
                <a:xfrm>
                  <a:off x="2263" y="1277"/>
                  <a:ext cx="17" cy="21"/>
                </a:xfrm>
                <a:custGeom>
                  <a:avLst/>
                  <a:gdLst>
                    <a:gd name="T0" fmla="*/ 13 w 17"/>
                    <a:gd name="T1" fmla="*/ 0 h 21"/>
                    <a:gd name="T2" fmla="*/ 16 w 17"/>
                    <a:gd name="T3" fmla="*/ 14 h 21"/>
                    <a:gd name="T4" fmla="*/ 2 w 17"/>
                    <a:gd name="T5" fmla="*/ 20 h 21"/>
                    <a:gd name="T6" fmla="*/ 0 w 17"/>
                    <a:gd name="T7" fmla="*/ 5 h 21"/>
                    <a:gd name="T8" fmla="*/ 13 w 17"/>
                    <a:gd name="T9" fmla="*/ 0 h 21"/>
                    <a:gd name="T10" fmla="*/ 0 60000 65536"/>
                    <a:gd name="T11" fmla="*/ 0 60000 65536"/>
                    <a:gd name="T12" fmla="*/ 0 60000 65536"/>
                    <a:gd name="T13" fmla="*/ 0 60000 65536"/>
                    <a:gd name="T14" fmla="*/ 0 60000 65536"/>
                    <a:gd name="T15" fmla="*/ 0 w 17"/>
                    <a:gd name="T16" fmla="*/ 0 h 21"/>
                    <a:gd name="T17" fmla="*/ 17 w 17"/>
                    <a:gd name="T18" fmla="*/ 21 h 21"/>
                  </a:gdLst>
                  <a:ahLst/>
                  <a:cxnLst>
                    <a:cxn ang="T10">
                      <a:pos x="T0" y="T1"/>
                    </a:cxn>
                    <a:cxn ang="T11">
                      <a:pos x="T2" y="T3"/>
                    </a:cxn>
                    <a:cxn ang="T12">
                      <a:pos x="T4" y="T5"/>
                    </a:cxn>
                    <a:cxn ang="T13">
                      <a:pos x="T6" y="T7"/>
                    </a:cxn>
                    <a:cxn ang="T14">
                      <a:pos x="T8" y="T9"/>
                    </a:cxn>
                  </a:cxnLst>
                  <a:rect l="T15" t="T16" r="T17" b="T18"/>
                  <a:pathLst>
                    <a:path w="17" h="21">
                      <a:moveTo>
                        <a:pt x="13" y="0"/>
                      </a:moveTo>
                      <a:lnTo>
                        <a:pt x="16" y="14"/>
                      </a:lnTo>
                      <a:lnTo>
                        <a:pt x="2" y="20"/>
                      </a:lnTo>
                      <a:lnTo>
                        <a:pt x="0" y="5"/>
                      </a:lnTo>
                      <a:lnTo>
                        <a:pt x="13" y="0"/>
                      </a:lnTo>
                    </a:path>
                  </a:pathLst>
                </a:custGeom>
                <a:solidFill>
                  <a:srgbClr val="E5E5E5"/>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s-ES_tradnl"/>
                </a:p>
              </p:txBody>
            </p:sp>
            <p:sp>
              <p:nvSpPr>
                <p:cNvPr id="702" name="Freeform 1059"/>
                <p:cNvSpPr>
                  <a:spLocks/>
                </p:cNvSpPr>
                <p:nvPr/>
              </p:nvSpPr>
              <p:spPr bwMode="auto">
                <a:xfrm>
                  <a:off x="2263" y="1277"/>
                  <a:ext cx="17" cy="21"/>
                </a:xfrm>
                <a:custGeom>
                  <a:avLst/>
                  <a:gdLst>
                    <a:gd name="T0" fmla="*/ 13 w 17"/>
                    <a:gd name="T1" fmla="*/ 0 h 21"/>
                    <a:gd name="T2" fmla="*/ 16 w 17"/>
                    <a:gd name="T3" fmla="*/ 14 h 21"/>
                    <a:gd name="T4" fmla="*/ 2 w 17"/>
                    <a:gd name="T5" fmla="*/ 20 h 21"/>
                    <a:gd name="T6" fmla="*/ 0 w 17"/>
                    <a:gd name="T7" fmla="*/ 5 h 21"/>
                    <a:gd name="T8" fmla="*/ 13 w 17"/>
                    <a:gd name="T9" fmla="*/ 0 h 21"/>
                    <a:gd name="T10" fmla="*/ 0 60000 65536"/>
                    <a:gd name="T11" fmla="*/ 0 60000 65536"/>
                    <a:gd name="T12" fmla="*/ 0 60000 65536"/>
                    <a:gd name="T13" fmla="*/ 0 60000 65536"/>
                    <a:gd name="T14" fmla="*/ 0 60000 65536"/>
                    <a:gd name="T15" fmla="*/ 0 w 17"/>
                    <a:gd name="T16" fmla="*/ 0 h 21"/>
                    <a:gd name="T17" fmla="*/ 17 w 17"/>
                    <a:gd name="T18" fmla="*/ 21 h 21"/>
                  </a:gdLst>
                  <a:ahLst/>
                  <a:cxnLst>
                    <a:cxn ang="T10">
                      <a:pos x="T0" y="T1"/>
                    </a:cxn>
                    <a:cxn ang="T11">
                      <a:pos x="T2" y="T3"/>
                    </a:cxn>
                    <a:cxn ang="T12">
                      <a:pos x="T4" y="T5"/>
                    </a:cxn>
                    <a:cxn ang="T13">
                      <a:pos x="T6" y="T7"/>
                    </a:cxn>
                    <a:cxn ang="T14">
                      <a:pos x="T8" y="T9"/>
                    </a:cxn>
                  </a:cxnLst>
                  <a:rect l="T15" t="T16" r="T17" b="T18"/>
                  <a:pathLst>
                    <a:path w="17" h="21">
                      <a:moveTo>
                        <a:pt x="13" y="0"/>
                      </a:moveTo>
                      <a:lnTo>
                        <a:pt x="16" y="14"/>
                      </a:lnTo>
                      <a:lnTo>
                        <a:pt x="2" y="20"/>
                      </a:lnTo>
                      <a:lnTo>
                        <a:pt x="0" y="5"/>
                      </a:lnTo>
                      <a:lnTo>
                        <a:pt x="13" y="0"/>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s-ES_tradnl"/>
                </a:p>
              </p:txBody>
            </p:sp>
            <p:sp>
              <p:nvSpPr>
                <p:cNvPr id="703" name="Freeform 1060"/>
                <p:cNvSpPr>
                  <a:spLocks/>
                </p:cNvSpPr>
                <p:nvPr/>
              </p:nvSpPr>
              <p:spPr bwMode="auto">
                <a:xfrm>
                  <a:off x="2252" y="1278"/>
                  <a:ext cx="17" cy="20"/>
                </a:xfrm>
                <a:custGeom>
                  <a:avLst/>
                  <a:gdLst>
                    <a:gd name="T0" fmla="*/ 0 w 17"/>
                    <a:gd name="T1" fmla="*/ 0 h 20"/>
                    <a:gd name="T2" fmla="*/ 2 w 17"/>
                    <a:gd name="T3" fmla="*/ 14 h 20"/>
                    <a:gd name="T4" fmla="*/ 16 w 17"/>
                    <a:gd name="T5" fmla="*/ 19 h 20"/>
                    <a:gd name="T6" fmla="*/ 13 w 17"/>
                    <a:gd name="T7" fmla="*/ 4 h 20"/>
                    <a:gd name="T8" fmla="*/ 0 w 17"/>
                    <a:gd name="T9" fmla="*/ 0 h 20"/>
                    <a:gd name="T10" fmla="*/ 0 60000 65536"/>
                    <a:gd name="T11" fmla="*/ 0 60000 65536"/>
                    <a:gd name="T12" fmla="*/ 0 60000 65536"/>
                    <a:gd name="T13" fmla="*/ 0 60000 65536"/>
                    <a:gd name="T14" fmla="*/ 0 60000 65536"/>
                    <a:gd name="T15" fmla="*/ 0 w 17"/>
                    <a:gd name="T16" fmla="*/ 0 h 20"/>
                    <a:gd name="T17" fmla="*/ 17 w 17"/>
                    <a:gd name="T18" fmla="*/ 20 h 20"/>
                  </a:gdLst>
                  <a:ahLst/>
                  <a:cxnLst>
                    <a:cxn ang="T10">
                      <a:pos x="T0" y="T1"/>
                    </a:cxn>
                    <a:cxn ang="T11">
                      <a:pos x="T2" y="T3"/>
                    </a:cxn>
                    <a:cxn ang="T12">
                      <a:pos x="T4" y="T5"/>
                    </a:cxn>
                    <a:cxn ang="T13">
                      <a:pos x="T6" y="T7"/>
                    </a:cxn>
                    <a:cxn ang="T14">
                      <a:pos x="T8" y="T9"/>
                    </a:cxn>
                  </a:cxnLst>
                  <a:rect l="T15" t="T16" r="T17" b="T18"/>
                  <a:pathLst>
                    <a:path w="17" h="20">
                      <a:moveTo>
                        <a:pt x="0" y="0"/>
                      </a:moveTo>
                      <a:lnTo>
                        <a:pt x="2" y="14"/>
                      </a:lnTo>
                      <a:lnTo>
                        <a:pt x="16" y="19"/>
                      </a:lnTo>
                      <a:lnTo>
                        <a:pt x="13" y="4"/>
                      </a:lnTo>
                      <a:lnTo>
                        <a:pt x="0" y="0"/>
                      </a:lnTo>
                    </a:path>
                  </a:pathLst>
                </a:custGeom>
                <a:solidFill>
                  <a:srgbClr val="B2B2B2"/>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s-ES_tradnl"/>
                </a:p>
              </p:txBody>
            </p:sp>
            <p:sp>
              <p:nvSpPr>
                <p:cNvPr id="704" name="Freeform 1061"/>
                <p:cNvSpPr>
                  <a:spLocks/>
                </p:cNvSpPr>
                <p:nvPr/>
              </p:nvSpPr>
              <p:spPr bwMode="auto">
                <a:xfrm>
                  <a:off x="2252" y="1278"/>
                  <a:ext cx="17" cy="20"/>
                </a:xfrm>
                <a:custGeom>
                  <a:avLst/>
                  <a:gdLst>
                    <a:gd name="T0" fmla="*/ 0 w 17"/>
                    <a:gd name="T1" fmla="*/ 0 h 20"/>
                    <a:gd name="T2" fmla="*/ 2 w 17"/>
                    <a:gd name="T3" fmla="*/ 14 h 20"/>
                    <a:gd name="T4" fmla="*/ 16 w 17"/>
                    <a:gd name="T5" fmla="*/ 19 h 20"/>
                    <a:gd name="T6" fmla="*/ 13 w 17"/>
                    <a:gd name="T7" fmla="*/ 4 h 20"/>
                    <a:gd name="T8" fmla="*/ 0 w 17"/>
                    <a:gd name="T9" fmla="*/ 0 h 20"/>
                    <a:gd name="T10" fmla="*/ 0 60000 65536"/>
                    <a:gd name="T11" fmla="*/ 0 60000 65536"/>
                    <a:gd name="T12" fmla="*/ 0 60000 65536"/>
                    <a:gd name="T13" fmla="*/ 0 60000 65536"/>
                    <a:gd name="T14" fmla="*/ 0 60000 65536"/>
                    <a:gd name="T15" fmla="*/ 0 w 17"/>
                    <a:gd name="T16" fmla="*/ 0 h 20"/>
                    <a:gd name="T17" fmla="*/ 17 w 17"/>
                    <a:gd name="T18" fmla="*/ 20 h 20"/>
                  </a:gdLst>
                  <a:ahLst/>
                  <a:cxnLst>
                    <a:cxn ang="T10">
                      <a:pos x="T0" y="T1"/>
                    </a:cxn>
                    <a:cxn ang="T11">
                      <a:pos x="T2" y="T3"/>
                    </a:cxn>
                    <a:cxn ang="T12">
                      <a:pos x="T4" y="T5"/>
                    </a:cxn>
                    <a:cxn ang="T13">
                      <a:pos x="T6" y="T7"/>
                    </a:cxn>
                    <a:cxn ang="T14">
                      <a:pos x="T8" y="T9"/>
                    </a:cxn>
                  </a:cxnLst>
                  <a:rect l="T15" t="T16" r="T17" b="T18"/>
                  <a:pathLst>
                    <a:path w="17" h="20">
                      <a:moveTo>
                        <a:pt x="0" y="0"/>
                      </a:moveTo>
                      <a:lnTo>
                        <a:pt x="2" y="14"/>
                      </a:lnTo>
                      <a:lnTo>
                        <a:pt x="16" y="19"/>
                      </a:lnTo>
                      <a:lnTo>
                        <a:pt x="13" y="4"/>
                      </a:lnTo>
                      <a:lnTo>
                        <a:pt x="0" y="0"/>
                      </a:lnTo>
                    </a:path>
                  </a:pathLst>
                </a:custGeom>
                <a:solidFill>
                  <a:srgbClr val="CCCC00"/>
                </a:solidFill>
                <a:ln w="12700" cap="rnd">
                  <a:solidFill>
                    <a:srgbClr val="000000"/>
                  </a:solidFill>
                  <a:round/>
                  <a:headEnd type="none" w="sm" len="sm"/>
                  <a:tailEnd type="none" w="sm" len="sm"/>
                </a:ln>
              </p:spPr>
              <p:txBody>
                <a:bodyPr/>
                <a:lstStyle/>
                <a:p>
                  <a:endParaRPr lang="es-ES_tradnl"/>
                </a:p>
              </p:txBody>
            </p:sp>
            <p:sp>
              <p:nvSpPr>
                <p:cNvPr id="705" name="Freeform 1062"/>
                <p:cNvSpPr>
                  <a:spLocks/>
                </p:cNvSpPr>
                <p:nvPr/>
              </p:nvSpPr>
              <p:spPr bwMode="auto">
                <a:xfrm>
                  <a:off x="2252" y="1273"/>
                  <a:ext cx="24" cy="17"/>
                </a:xfrm>
                <a:custGeom>
                  <a:avLst/>
                  <a:gdLst>
                    <a:gd name="T0" fmla="*/ 12 w 24"/>
                    <a:gd name="T1" fmla="*/ 0 h 17"/>
                    <a:gd name="T2" fmla="*/ 23 w 24"/>
                    <a:gd name="T3" fmla="*/ 6 h 17"/>
                    <a:gd name="T4" fmla="*/ 10 w 24"/>
                    <a:gd name="T5" fmla="*/ 16 h 17"/>
                    <a:gd name="T6" fmla="*/ 0 w 24"/>
                    <a:gd name="T7" fmla="*/ 8 h 17"/>
                    <a:gd name="T8" fmla="*/ 12 w 24"/>
                    <a:gd name="T9" fmla="*/ 0 h 17"/>
                    <a:gd name="T10" fmla="*/ 0 60000 65536"/>
                    <a:gd name="T11" fmla="*/ 0 60000 65536"/>
                    <a:gd name="T12" fmla="*/ 0 60000 65536"/>
                    <a:gd name="T13" fmla="*/ 0 60000 65536"/>
                    <a:gd name="T14" fmla="*/ 0 60000 65536"/>
                    <a:gd name="T15" fmla="*/ 0 w 24"/>
                    <a:gd name="T16" fmla="*/ 0 h 17"/>
                    <a:gd name="T17" fmla="*/ 24 w 24"/>
                    <a:gd name="T18" fmla="*/ 17 h 17"/>
                  </a:gdLst>
                  <a:ahLst/>
                  <a:cxnLst>
                    <a:cxn ang="T10">
                      <a:pos x="T0" y="T1"/>
                    </a:cxn>
                    <a:cxn ang="T11">
                      <a:pos x="T2" y="T3"/>
                    </a:cxn>
                    <a:cxn ang="T12">
                      <a:pos x="T4" y="T5"/>
                    </a:cxn>
                    <a:cxn ang="T13">
                      <a:pos x="T6" y="T7"/>
                    </a:cxn>
                    <a:cxn ang="T14">
                      <a:pos x="T8" y="T9"/>
                    </a:cxn>
                  </a:cxnLst>
                  <a:rect l="T15" t="T16" r="T17" b="T18"/>
                  <a:pathLst>
                    <a:path w="24" h="17">
                      <a:moveTo>
                        <a:pt x="12" y="0"/>
                      </a:moveTo>
                      <a:lnTo>
                        <a:pt x="23" y="6"/>
                      </a:lnTo>
                      <a:lnTo>
                        <a:pt x="10" y="16"/>
                      </a:lnTo>
                      <a:lnTo>
                        <a:pt x="0" y="8"/>
                      </a:lnTo>
                      <a:lnTo>
                        <a:pt x="12" y="0"/>
                      </a:lnTo>
                    </a:path>
                  </a:pathLst>
                </a:custGeom>
                <a:solidFill>
                  <a:srgbClr val="CCCCCC"/>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s-ES_tradnl"/>
                </a:p>
              </p:txBody>
            </p:sp>
            <p:sp>
              <p:nvSpPr>
                <p:cNvPr id="706" name="Freeform 1063"/>
                <p:cNvSpPr>
                  <a:spLocks/>
                </p:cNvSpPr>
                <p:nvPr/>
              </p:nvSpPr>
              <p:spPr bwMode="auto">
                <a:xfrm>
                  <a:off x="2252" y="1273"/>
                  <a:ext cx="24" cy="17"/>
                </a:xfrm>
                <a:custGeom>
                  <a:avLst/>
                  <a:gdLst>
                    <a:gd name="T0" fmla="*/ 12 w 24"/>
                    <a:gd name="T1" fmla="*/ 0 h 17"/>
                    <a:gd name="T2" fmla="*/ 23 w 24"/>
                    <a:gd name="T3" fmla="*/ 6 h 17"/>
                    <a:gd name="T4" fmla="*/ 10 w 24"/>
                    <a:gd name="T5" fmla="*/ 16 h 17"/>
                    <a:gd name="T6" fmla="*/ 0 w 24"/>
                    <a:gd name="T7" fmla="*/ 8 h 17"/>
                    <a:gd name="T8" fmla="*/ 12 w 24"/>
                    <a:gd name="T9" fmla="*/ 0 h 17"/>
                    <a:gd name="T10" fmla="*/ 0 60000 65536"/>
                    <a:gd name="T11" fmla="*/ 0 60000 65536"/>
                    <a:gd name="T12" fmla="*/ 0 60000 65536"/>
                    <a:gd name="T13" fmla="*/ 0 60000 65536"/>
                    <a:gd name="T14" fmla="*/ 0 60000 65536"/>
                    <a:gd name="T15" fmla="*/ 0 w 24"/>
                    <a:gd name="T16" fmla="*/ 0 h 17"/>
                    <a:gd name="T17" fmla="*/ 24 w 24"/>
                    <a:gd name="T18" fmla="*/ 17 h 17"/>
                  </a:gdLst>
                  <a:ahLst/>
                  <a:cxnLst>
                    <a:cxn ang="T10">
                      <a:pos x="T0" y="T1"/>
                    </a:cxn>
                    <a:cxn ang="T11">
                      <a:pos x="T2" y="T3"/>
                    </a:cxn>
                    <a:cxn ang="T12">
                      <a:pos x="T4" y="T5"/>
                    </a:cxn>
                    <a:cxn ang="T13">
                      <a:pos x="T6" y="T7"/>
                    </a:cxn>
                    <a:cxn ang="T14">
                      <a:pos x="T8" y="T9"/>
                    </a:cxn>
                  </a:cxnLst>
                  <a:rect l="T15" t="T16" r="T17" b="T18"/>
                  <a:pathLst>
                    <a:path w="24" h="17">
                      <a:moveTo>
                        <a:pt x="12" y="0"/>
                      </a:moveTo>
                      <a:lnTo>
                        <a:pt x="23" y="6"/>
                      </a:lnTo>
                      <a:lnTo>
                        <a:pt x="10" y="16"/>
                      </a:lnTo>
                      <a:lnTo>
                        <a:pt x="0" y="8"/>
                      </a:lnTo>
                      <a:lnTo>
                        <a:pt x="12" y="0"/>
                      </a:lnTo>
                    </a:path>
                  </a:pathLst>
                </a:custGeom>
                <a:solidFill>
                  <a:srgbClr val="FFFF00"/>
                </a:solidFill>
                <a:ln w="12700" cap="rnd">
                  <a:solidFill>
                    <a:srgbClr val="000000"/>
                  </a:solidFill>
                  <a:round/>
                  <a:headEnd type="none" w="sm" len="sm"/>
                  <a:tailEnd type="none" w="sm" len="sm"/>
                </a:ln>
              </p:spPr>
              <p:txBody>
                <a:bodyPr/>
                <a:lstStyle/>
                <a:p>
                  <a:endParaRPr lang="es-ES_tradnl"/>
                </a:p>
              </p:txBody>
            </p:sp>
            <p:sp>
              <p:nvSpPr>
                <p:cNvPr id="707" name="Freeform 1064"/>
                <p:cNvSpPr>
                  <a:spLocks/>
                </p:cNvSpPr>
                <p:nvPr/>
              </p:nvSpPr>
              <p:spPr bwMode="auto">
                <a:xfrm>
                  <a:off x="2302" y="1300"/>
                  <a:ext cx="17" cy="20"/>
                </a:xfrm>
                <a:custGeom>
                  <a:avLst/>
                  <a:gdLst>
                    <a:gd name="T0" fmla="*/ 13 w 17"/>
                    <a:gd name="T1" fmla="*/ 0 h 20"/>
                    <a:gd name="T2" fmla="*/ 16 w 17"/>
                    <a:gd name="T3" fmla="*/ 13 h 20"/>
                    <a:gd name="T4" fmla="*/ 2 w 17"/>
                    <a:gd name="T5" fmla="*/ 19 h 20"/>
                    <a:gd name="T6" fmla="*/ 0 w 17"/>
                    <a:gd name="T7" fmla="*/ 5 h 20"/>
                    <a:gd name="T8" fmla="*/ 13 w 17"/>
                    <a:gd name="T9" fmla="*/ 0 h 20"/>
                    <a:gd name="T10" fmla="*/ 0 60000 65536"/>
                    <a:gd name="T11" fmla="*/ 0 60000 65536"/>
                    <a:gd name="T12" fmla="*/ 0 60000 65536"/>
                    <a:gd name="T13" fmla="*/ 0 60000 65536"/>
                    <a:gd name="T14" fmla="*/ 0 60000 65536"/>
                    <a:gd name="T15" fmla="*/ 0 w 17"/>
                    <a:gd name="T16" fmla="*/ 0 h 20"/>
                    <a:gd name="T17" fmla="*/ 17 w 17"/>
                    <a:gd name="T18" fmla="*/ 20 h 20"/>
                  </a:gdLst>
                  <a:ahLst/>
                  <a:cxnLst>
                    <a:cxn ang="T10">
                      <a:pos x="T0" y="T1"/>
                    </a:cxn>
                    <a:cxn ang="T11">
                      <a:pos x="T2" y="T3"/>
                    </a:cxn>
                    <a:cxn ang="T12">
                      <a:pos x="T4" y="T5"/>
                    </a:cxn>
                    <a:cxn ang="T13">
                      <a:pos x="T6" y="T7"/>
                    </a:cxn>
                    <a:cxn ang="T14">
                      <a:pos x="T8" y="T9"/>
                    </a:cxn>
                  </a:cxnLst>
                  <a:rect l="T15" t="T16" r="T17" b="T18"/>
                  <a:pathLst>
                    <a:path w="17" h="20">
                      <a:moveTo>
                        <a:pt x="13" y="0"/>
                      </a:moveTo>
                      <a:lnTo>
                        <a:pt x="16" y="13"/>
                      </a:lnTo>
                      <a:lnTo>
                        <a:pt x="2" y="19"/>
                      </a:lnTo>
                      <a:lnTo>
                        <a:pt x="0" y="5"/>
                      </a:lnTo>
                      <a:lnTo>
                        <a:pt x="13" y="0"/>
                      </a:lnTo>
                    </a:path>
                  </a:pathLst>
                </a:custGeom>
                <a:solidFill>
                  <a:srgbClr val="E5E5E5"/>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s-ES_tradnl"/>
                </a:p>
              </p:txBody>
            </p:sp>
            <p:sp>
              <p:nvSpPr>
                <p:cNvPr id="708" name="Freeform 1065"/>
                <p:cNvSpPr>
                  <a:spLocks/>
                </p:cNvSpPr>
                <p:nvPr/>
              </p:nvSpPr>
              <p:spPr bwMode="auto">
                <a:xfrm>
                  <a:off x="2302" y="1300"/>
                  <a:ext cx="17" cy="20"/>
                </a:xfrm>
                <a:custGeom>
                  <a:avLst/>
                  <a:gdLst>
                    <a:gd name="T0" fmla="*/ 13 w 17"/>
                    <a:gd name="T1" fmla="*/ 0 h 20"/>
                    <a:gd name="T2" fmla="*/ 16 w 17"/>
                    <a:gd name="T3" fmla="*/ 13 h 20"/>
                    <a:gd name="T4" fmla="*/ 2 w 17"/>
                    <a:gd name="T5" fmla="*/ 19 h 20"/>
                    <a:gd name="T6" fmla="*/ 0 w 17"/>
                    <a:gd name="T7" fmla="*/ 5 h 20"/>
                    <a:gd name="T8" fmla="*/ 13 w 17"/>
                    <a:gd name="T9" fmla="*/ 0 h 20"/>
                    <a:gd name="T10" fmla="*/ 0 60000 65536"/>
                    <a:gd name="T11" fmla="*/ 0 60000 65536"/>
                    <a:gd name="T12" fmla="*/ 0 60000 65536"/>
                    <a:gd name="T13" fmla="*/ 0 60000 65536"/>
                    <a:gd name="T14" fmla="*/ 0 60000 65536"/>
                    <a:gd name="T15" fmla="*/ 0 w 17"/>
                    <a:gd name="T16" fmla="*/ 0 h 20"/>
                    <a:gd name="T17" fmla="*/ 17 w 17"/>
                    <a:gd name="T18" fmla="*/ 20 h 20"/>
                  </a:gdLst>
                  <a:ahLst/>
                  <a:cxnLst>
                    <a:cxn ang="T10">
                      <a:pos x="T0" y="T1"/>
                    </a:cxn>
                    <a:cxn ang="T11">
                      <a:pos x="T2" y="T3"/>
                    </a:cxn>
                    <a:cxn ang="T12">
                      <a:pos x="T4" y="T5"/>
                    </a:cxn>
                    <a:cxn ang="T13">
                      <a:pos x="T6" y="T7"/>
                    </a:cxn>
                    <a:cxn ang="T14">
                      <a:pos x="T8" y="T9"/>
                    </a:cxn>
                  </a:cxnLst>
                  <a:rect l="T15" t="T16" r="T17" b="T18"/>
                  <a:pathLst>
                    <a:path w="17" h="20">
                      <a:moveTo>
                        <a:pt x="13" y="0"/>
                      </a:moveTo>
                      <a:lnTo>
                        <a:pt x="16" y="13"/>
                      </a:lnTo>
                      <a:lnTo>
                        <a:pt x="2" y="19"/>
                      </a:lnTo>
                      <a:lnTo>
                        <a:pt x="0" y="5"/>
                      </a:lnTo>
                      <a:lnTo>
                        <a:pt x="13" y="0"/>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s-ES_tradnl"/>
                </a:p>
              </p:txBody>
            </p:sp>
            <p:sp>
              <p:nvSpPr>
                <p:cNvPr id="709" name="Freeform 1066"/>
                <p:cNvSpPr>
                  <a:spLocks/>
                </p:cNvSpPr>
                <p:nvPr/>
              </p:nvSpPr>
              <p:spPr bwMode="auto">
                <a:xfrm>
                  <a:off x="2292" y="1301"/>
                  <a:ext cx="17" cy="19"/>
                </a:xfrm>
                <a:custGeom>
                  <a:avLst/>
                  <a:gdLst>
                    <a:gd name="T0" fmla="*/ 0 w 17"/>
                    <a:gd name="T1" fmla="*/ 0 h 19"/>
                    <a:gd name="T2" fmla="*/ 2 w 17"/>
                    <a:gd name="T3" fmla="*/ 13 h 19"/>
                    <a:gd name="T4" fmla="*/ 16 w 17"/>
                    <a:gd name="T5" fmla="*/ 18 h 19"/>
                    <a:gd name="T6" fmla="*/ 13 w 17"/>
                    <a:gd name="T7" fmla="*/ 4 h 19"/>
                    <a:gd name="T8" fmla="*/ 0 w 17"/>
                    <a:gd name="T9" fmla="*/ 0 h 19"/>
                    <a:gd name="T10" fmla="*/ 0 60000 65536"/>
                    <a:gd name="T11" fmla="*/ 0 60000 65536"/>
                    <a:gd name="T12" fmla="*/ 0 60000 65536"/>
                    <a:gd name="T13" fmla="*/ 0 60000 65536"/>
                    <a:gd name="T14" fmla="*/ 0 60000 65536"/>
                    <a:gd name="T15" fmla="*/ 0 w 17"/>
                    <a:gd name="T16" fmla="*/ 0 h 19"/>
                    <a:gd name="T17" fmla="*/ 17 w 17"/>
                    <a:gd name="T18" fmla="*/ 19 h 19"/>
                  </a:gdLst>
                  <a:ahLst/>
                  <a:cxnLst>
                    <a:cxn ang="T10">
                      <a:pos x="T0" y="T1"/>
                    </a:cxn>
                    <a:cxn ang="T11">
                      <a:pos x="T2" y="T3"/>
                    </a:cxn>
                    <a:cxn ang="T12">
                      <a:pos x="T4" y="T5"/>
                    </a:cxn>
                    <a:cxn ang="T13">
                      <a:pos x="T6" y="T7"/>
                    </a:cxn>
                    <a:cxn ang="T14">
                      <a:pos x="T8" y="T9"/>
                    </a:cxn>
                  </a:cxnLst>
                  <a:rect l="T15" t="T16" r="T17" b="T18"/>
                  <a:pathLst>
                    <a:path w="17" h="19">
                      <a:moveTo>
                        <a:pt x="0" y="0"/>
                      </a:moveTo>
                      <a:lnTo>
                        <a:pt x="2" y="13"/>
                      </a:lnTo>
                      <a:lnTo>
                        <a:pt x="16" y="18"/>
                      </a:lnTo>
                      <a:lnTo>
                        <a:pt x="13" y="4"/>
                      </a:lnTo>
                      <a:lnTo>
                        <a:pt x="0" y="0"/>
                      </a:lnTo>
                    </a:path>
                  </a:pathLst>
                </a:custGeom>
                <a:solidFill>
                  <a:srgbClr val="B2B2B2"/>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s-ES_tradnl"/>
                </a:p>
              </p:txBody>
            </p:sp>
            <p:sp>
              <p:nvSpPr>
                <p:cNvPr id="710" name="Freeform 1067"/>
                <p:cNvSpPr>
                  <a:spLocks/>
                </p:cNvSpPr>
                <p:nvPr/>
              </p:nvSpPr>
              <p:spPr bwMode="auto">
                <a:xfrm>
                  <a:off x="2292" y="1301"/>
                  <a:ext cx="17" cy="19"/>
                </a:xfrm>
                <a:custGeom>
                  <a:avLst/>
                  <a:gdLst>
                    <a:gd name="T0" fmla="*/ 0 w 17"/>
                    <a:gd name="T1" fmla="*/ 0 h 19"/>
                    <a:gd name="T2" fmla="*/ 2 w 17"/>
                    <a:gd name="T3" fmla="*/ 13 h 19"/>
                    <a:gd name="T4" fmla="*/ 16 w 17"/>
                    <a:gd name="T5" fmla="*/ 18 h 19"/>
                    <a:gd name="T6" fmla="*/ 13 w 17"/>
                    <a:gd name="T7" fmla="*/ 4 h 19"/>
                    <a:gd name="T8" fmla="*/ 0 w 17"/>
                    <a:gd name="T9" fmla="*/ 0 h 19"/>
                    <a:gd name="T10" fmla="*/ 0 60000 65536"/>
                    <a:gd name="T11" fmla="*/ 0 60000 65536"/>
                    <a:gd name="T12" fmla="*/ 0 60000 65536"/>
                    <a:gd name="T13" fmla="*/ 0 60000 65536"/>
                    <a:gd name="T14" fmla="*/ 0 60000 65536"/>
                    <a:gd name="T15" fmla="*/ 0 w 17"/>
                    <a:gd name="T16" fmla="*/ 0 h 19"/>
                    <a:gd name="T17" fmla="*/ 17 w 17"/>
                    <a:gd name="T18" fmla="*/ 19 h 19"/>
                  </a:gdLst>
                  <a:ahLst/>
                  <a:cxnLst>
                    <a:cxn ang="T10">
                      <a:pos x="T0" y="T1"/>
                    </a:cxn>
                    <a:cxn ang="T11">
                      <a:pos x="T2" y="T3"/>
                    </a:cxn>
                    <a:cxn ang="T12">
                      <a:pos x="T4" y="T5"/>
                    </a:cxn>
                    <a:cxn ang="T13">
                      <a:pos x="T6" y="T7"/>
                    </a:cxn>
                    <a:cxn ang="T14">
                      <a:pos x="T8" y="T9"/>
                    </a:cxn>
                  </a:cxnLst>
                  <a:rect l="T15" t="T16" r="T17" b="T18"/>
                  <a:pathLst>
                    <a:path w="17" h="19">
                      <a:moveTo>
                        <a:pt x="0" y="0"/>
                      </a:moveTo>
                      <a:lnTo>
                        <a:pt x="2" y="13"/>
                      </a:lnTo>
                      <a:lnTo>
                        <a:pt x="16" y="18"/>
                      </a:lnTo>
                      <a:lnTo>
                        <a:pt x="13" y="4"/>
                      </a:lnTo>
                      <a:lnTo>
                        <a:pt x="0" y="0"/>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s-ES_tradnl"/>
                </a:p>
              </p:txBody>
            </p:sp>
            <p:sp>
              <p:nvSpPr>
                <p:cNvPr id="711" name="Freeform 1068"/>
                <p:cNvSpPr>
                  <a:spLocks/>
                </p:cNvSpPr>
                <p:nvPr/>
              </p:nvSpPr>
              <p:spPr bwMode="auto">
                <a:xfrm>
                  <a:off x="2291" y="1295"/>
                  <a:ext cx="25" cy="17"/>
                </a:xfrm>
                <a:custGeom>
                  <a:avLst/>
                  <a:gdLst>
                    <a:gd name="T0" fmla="*/ 12 w 25"/>
                    <a:gd name="T1" fmla="*/ 0 h 17"/>
                    <a:gd name="T2" fmla="*/ 24 w 25"/>
                    <a:gd name="T3" fmla="*/ 7 h 17"/>
                    <a:gd name="T4" fmla="*/ 11 w 25"/>
                    <a:gd name="T5" fmla="*/ 16 h 17"/>
                    <a:gd name="T6" fmla="*/ 0 w 25"/>
                    <a:gd name="T7" fmla="*/ 9 h 17"/>
                    <a:gd name="T8" fmla="*/ 12 w 25"/>
                    <a:gd name="T9" fmla="*/ 0 h 17"/>
                    <a:gd name="T10" fmla="*/ 0 60000 65536"/>
                    <a:gd name="T11" fmla="*/ 0 60000 65536"/>
                    <a:gd name="T12" fmla="*/ 0 60000 65536"/>
                    <a:gd name="T13" fmla="*/ 0 60000 65536"/>
                    <a:gd name="T14" fmla="*/ 0 60000 65536"/>
                    <a:gd name="T15" fmla="*/ 0 w 25"/>
                    <a:gd name="T16" fmla="*/ 0 h 17"/>
                    <a:gd name="T17" fmla="*/ 25 w 25"/>
                    <a:gd name="T18" fmla="*/ 17 h 17"/>
                  </a:gdLst>
                  <a:ahLst/>
                  <a:cxnLst>
                    <a:cxn ang="T10">
                      <a:pos x="T0" y="T1"/>
                    </a:cxn>
                    <a:cxn ang="T11">
                      <a:pos x="T2" y="T3"/>
                    </a:cxn>
                    <a:cxn ang="T12">
                      <a:pos x="T4" y="T5"/>
                    </a:cxn>
                    <a:cxn ang="T13">
                      <a:pos x="T6" y="T7"/>
                    </a:cxn>
                    <a:cxn ang="T14">
                      <a:pos x="T8" y="T9"/>
                    </a:cxn>
                  </a:cxnLst>
                  <a:rect l="T15" t="T16" r="T17" b="T18"/>
                  <a:pathLst>
                    <a:path w="25" h="17">
                      <a:moveTo>
                        <a:pt x="12" y="0"/>
                      </a:moveTo>
                      <a:lnTo>
                        <a:pt x="24" y="7"/>
                      </a:lnTo>
                      <a:lnTo>
                        <a:pt x="11" y="16"/>
                      </a:lnTo>
                      <a:lnTo>
                        <a:pt x="0" y="9"/>
                      </a:lnTo>
                      <a:lnTo>
                        <a:pt x="12" y="0"/>
                      </a:lnTo>
                    </a:path>
                  </a:pathLst>
                </a:custGeom>
                <a:solidFill>
                  <a:srgbClr val="CCCCCC"/>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s-ES_tradnl"/>
                </a:p>
              </p:txBody>
            </p:sp>
            <p:sp>
              <p:nvSpPr>
                <p:cNvPr id="712" name="Freeform 1069"/>
                <p:cNvSpPr>
                  <a:spLocks/>
                </p:cNvSpPr>
                <p:nvPr/>
              </p:nvSpPr>
              <p:spPr bwMode="auto">
                <a:xfrm>
                  <a:off x="2291" y="1295"/>
                  <a:ext cx="25" cy="17"/>
                </a:xfrm>
                <a:custGeom>
                  <a:avLst/>
                  <a:gdLst>
                    <a:gd name="T0" fmla="*/ 12 w 25"/>
                    <a:gd name="T1" fmla="*/ 0 h 17"/>
                    <a:gd name="T2" fmla="*/ 24 w 25"/>
                    <a:gd name="T3" fmla="*/ 7 h 17"/>
                    <a:gd name="T4" fmla="*/ 11 w 25"/>
                    <a:gd name="T5" fmla="*/ 16 h 17"/>
                    <a:gd name="T6" fmla="*/ 0 w 25"/>
                    <a:gd name="T7" fmla="*/ 9 h 17"/>
                    <a:gd name="T8" fmla="*/ 12 w 25"/>
                    <a:gd name="T9" fmla="*/ 0 h 17"/>
                    <a:gd name="T10" fmla="*/ 0 60000 65536"/>
                    <a:gd name="T11" fmla="*/ 0 60000 65536"/>
                    <a:gd name="T12" fmla="*/ 0 60000 65536"/>
                    <a:gd name="T13" fmla="*/ 0 60000 65536"/>
                    <a:gd name="T14" fmla="*/ 0 60000 65536"/>
                    <a:gd name="T15" fmla="*/ 0 w 25"/>
                    <a:gd name="T16" fmla="*/ 0 h 17"/>
                    <a:gd name="T17" fmla="*/ 25 w 25"/>
                    <a:gd name="T18" fmla="*/ 17 h 17"/>
                  </a:gdLst>
                  <a:ahLst/>
                  <a:cxnLst>
                    <a:cxn ang="T10">
                      <a:pos x="T0" y="T1"/>
                    </a:cxn>
                    <a:cxn ang="T11">
                      <a:pos x="T2" y="T3"/>
                    </a:cxn>
                    <a:cxn ang="T12">
                      <a:pos x="T4" y="T5"/>
                    </a:cxn>
                    <a:cxn ang="T13">
                      <a:pos x="T6" y="T7"/>
                    </a:cxn>
                    <a:cxn ang="T14">
                      <a:pos x="T8" y="T9"/>
                    </a:cxn>
                  </a:cxnLst>
                  <a:rect l="T15" t="T16" r="T17" b="T18"/>
                  <a:pathLst>
                    <a:path w="25" h="17">
                      <a:moveTo>
                        <a:pt x="12" y="0"/>
                      </a:moveTo>
                      <a:lnTo>
                        <a:pt x="24" y="7"/>
                      </a:lnTo>
                      <a:lnTo>
                        <a:pt x="11" y="16"/>
                      </a:lnTo>
                      <a:lnTo>
                        <a:pt x="0" y="9"/>
                      </a:lnTo>
                      <a:lnTo>
                        <a:pt x="12" y="0"/>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s-ES_tradnl"/>
                </a:p>
              </p:txBody>
            </p:sp>
            <p:sp>
              <p:nvSpPr>
                <p:cNvPr id="713" name="Freeform 1070"/>
                <p:cNvSpPr>
                  <a:spLocks/>
                </p:cNvSpPr>
                <p:nvPr/>
              </p:nvSpPr>
              <p:spPr bwMode="auto">
                <a:xfrm>
                  <a:off x="2290" y="1305"/>
                  <a:ext cx="17" cy="20"/>
                </a:xfrm>
                <a:custGeom>
                  <a:avLst/>
                  <a:gdLst>
                    <a:gd name="T0" fmla="*/ 13 w 17"/>
                    <a:gd name="T1" fmla="*/ 0 h 20"/>
                    <a:gd name="T2" fmla="*/ 16 w 17"/>
                    <a:gd name="T3" fmla="*/ 13 h 20"/>
                    <a:gd name="T4" fmla="*/ 2 w 17"/>
                    <a:gd name="T5" fmla="*/ 19 h 20"/>
                    <a:gd name="T6" fmla="*/ 0 w 17"/>
                    <a:gd name="T7" fmla="*/ 5 h 20"/>
                    <a:gd name="T8" fmla="*/ 13 w 17"/>
                    <a:gd name="T9" fmla="*/ 0 h 20"/>
                    <a:gd name="T10" fmla="*/ 0 60000 65536"/>
                    <a:gd name="T11" fmla="*/ 0 60000 65536"/>
                    <a:gd name="T12" fmla="*/ 0 60000 65536"/>
                    <a:gd name="T13" fmla="*/ 0 60000 65536"/>
                    <a:gd name="T14" fmla="*/ 0 60000 65536"/>
                    <a:gd name="T15" fmla="*/ 0 w 17"/>
                    <a:gd name="T16" fmla="*/ 0 h 20"/>
                    <a:gd name="T17" fmla="*/ 17 w 17"/>
                    <a:gd name="T18" fmla="*/ 20 h 20"/>
                  </a:gdLst>
                  <a:ahLst/>
                  <a:cxnLst>
                    <a:cxn ang="T10">
                      <a:pos x="T0" y="T1"/>
                    </a:cxn>
                    <a:cxn ang="T11">
                      <a:pos x="T2" y="T3"/>
                    </a:cxn>
                    <a:cxn ang="T12">
                      <a:pos x="T4" y="T5"/>
                    </a:cxn>
                    <a:cxn ang="T13">
                      <a:pos x="T6" y="T7"/>
                    </a:cxn>
                    <a:cxn ang="T14">
                      <a:pos x="T8" y="T9"/>
                    </a:cxn>
                  </a:cxnLst>
                  <a:rect l="T15" t="T16" r="T17" b="T18"/>
                  <a:pathLst>
                    <a:path w="17" h="20">
                      <a:moveTo>
                        <a:pt x="13" y="0"/>
                      </a:moveTo>
                      <a:lnTo>
                        <a:pt x="16" y="13"/>
                      </a:lnTo>
                      <a:lnTo>
                        <a:pt x="2" y="19"/>
                      </a:lnTo>
                      <a:lnTo>
                        <a:pt x="0" y="5"/>
                      </a:lnTo>
                      <a:lnTo>
                        <a:pt x="13" y="0"/>
                      </a:lnTo>
                    </a:path>
                  </a:pathLst>
                </a:custGeom>
                <a:solidFill>
                  <a:srgbClr val="E5E5E5"/>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s-ES_tradnl"/>
                </a:p>
              </p:txBody>
            </p:sp>
            <p:sp>
              <p:nvSpPr>
                <p:cNvPr id="714" name="Freeform 1071"/>
                <p:cNvSpPr>
                  <a:spLocks/>
                </p:cNvSpPr>
                <p:nvPr/>
              </p:nvSpPr>
              <p:spPr bwMode="auto">
                <a:xfrm>
                  <a:off x="2290" y="1305"/>
                  <a:ext cx="17" cy="20"/>
                </a:xfrm>
                <a:custGeom>
                  <a:avLst/>
                  <a:gdLst>
                    <a:gd name="T0" fmla="*/ 13 w 17"/>
                    <a:gd name="T1" fmla="*/ 0 h 20"/>
                    <a:gd name="T2" fmla="*/ 16 w 17"/>
                    <a:gd name="T3" fmla="*/ 13 h 20"/>
                    <a:gd name="T4" fmla="*/ 2 w 17"/>
                    <a:gd name="T5" fmla="*/ 19 h 20"/>
                    <a:gd name="T6" fmla="*/ 0 w 17"/>
                    <a:gd name="T7" fmla="*/ 5 h 20"/>
                    <a:gd name="T8" fmla="*/ 13 w 17"/>
                    <a:gd name="T9" fmla="*/ 0 h 20"/>
                    <a:gd name="T10" fmla="*/ 0 60000 65536"/>
                    <a:gd name="T11" fmla="*/ 0 60000 65536"/>
                    <a:gd name="T12" fmla="*/ 0 60000 65536"/>
                    <a:gd name="T13" fmla="*/ 0 60000 65536"/>
                    <a:gd name="T14" fmla="*/ 0 60000 65536"/>
                    <a:gd name="T15" fmla="*/ 0 w 17"/>
                    <a:gd name="T16" fmla="*/ 0 h 20"/>
                    <a:gd name="T17" fmla="*/ 17 w 17"/>
                    <a:gd name="T18" fmla="*/ 20 h 20"/>
                  </a:gdLst>
                  <a:ahLst/>
                  <a:cxnLst>
                    <a:cxn ang="T10">
                      <a:pos x="T0" y="T1"/>
                    </a:cxn>
                    <a:cxn ang="T11">
                      <a:pos x="T2" y="T3"/>
                    </a:cxn>
                    <a:cxn ang="T12">
                      <a:pos x="T4" y="T5"/>
                    </a:cxn>
                    <a:cxn ang="T13">
                      <a:pos x="T6" y="T7"/>
                    </a:cxn>
                    <a:cxn ang="T14">
                      <a:pos x="T8" y="T9"/>
                    </a:cxn>
                  </a:cxnLst>
                  <a:rect l="T15" t="T16" r="T17" b="T18"/>
                  <a:pathLst>
                    <a:path w="17" h="20">
                      <a:moveTo>
                        <a:pt x="13" y="0"/>
                      </a:moveTo>
                      <a:lnTo>
                        <a:pt x="16" y="13"/>
                      </a:lnTo>
                      <a:lnTo>
                        <a:pt x="2" y="19"/>
                      </a:lnTo>
                      <a:lnTo>
                        <a:pt x="0" y="5"/>
                      </a:lnTo>
                      <a:lnTo>
                        <a:pt x="13" y="0"/>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s-ES_tradnl"/>
                </a:p>
              </p:txBody>
            </p:sp>
            <p:sp>
              <p:nvSpPr>
                <p:cNvPr id="715" name="Freeform 1072"/>
                <p:cNvSpPr>
                  <a:spLocks/>
                </p:cNvSpPr>
                <p:nvPr/>
              </p:nvSpPr>
              <p:spPr bwMode="auto">
                <a:xfrm>
                  <a:off x="2279" y="1306"/>
                  <a:ext cx="17" cy="19"/>
                </a:xfrm>
                <a:custGeom>
                  <a:avLst/>
                  <a:gdLst>
                    <a:gd name="T0" fmla="*/ 0 w 17"/>
                    <a:gd name="T1" fmla="*/ 0 h 19"/>
                    <a:gd name="T2" fmla="*/ 2 w 17"/>
                    <a:gd name="T3" fmla="*/ 13 h 19"/>
                    <a:gd name="T4" fmla="*/ 16 w 17"/>
                    <a:gd name="T5" fmla="*/ 18 h 19"/>
                    <a:gd name="T6" fmla="*/ 13 w 17"/>
                    <a:gd name="T7" fmla="*/ 4 h 19"/>
                    <a:gd name="T8" fmla="*/ 0 w 17"/>
                    <a:gd name="T9" fmla="*/ 0 h 19"/>
                    <a:gd name="T10" fmla="*/ 0 60000 65536"/>
                    <a:gd name="T11" fmla="*/ 0 60000 65536"/>
                    <a:gd name="T12" fmla="*/ 0 60000 65536"/>
                    <a:gd name="T13" fmla="*/ 0 60000 65536"/>
                    <a:gd name="T14" fmla="*/ 0 60000 65536"/>
                    <a:gd name="T15" fmla="*/ 0 w 17"/>
                    <a:gd name="T16" fmla="*/ 0 h 19"/>
                    <a:gd name="T17" fmla="*/ 17 w 17"/>
                    <a:gd name="T18" fmla="*/ 19 h 19"/>
                  </a:gdLst>
                  <a:ahLst/>
                  <a:cxnLst>
                    <a:cxn ang="T10">
                      <a:pos x="T0" y="T1"/>
                    </a:cxn>
                    <a:cxn ang="T11">
                      <a:pos x="T2" y="T3"/>
                    </a:cxn>
                    <a:cxn ang="T12">
                      <a:pos x="T4" y="T5"/>
                    </a:cxn>
                    <a:cxn ang="T13">
                      <a:pos x="T6" y="T7"/>
                    </a:cxn>
                    <a:cxn ang="T14">
                      <a:pos x="T8" y="T9"/>
                    </a:cxn>
                  </a:cxnLst>
                  <a:rect l="T15" t="T16" r="T17" b="T18"/>
                  <a:pathLst>
                    <a:path w="17" h="19">
                      <a:moveTo>
                        <a:pt x="0" y="0"/>
                      </a:moveTo>
                      <a:lnTo>
                        <a:pt x="2" y="13"/>
                      </a:lnTo>
                      <a:lnTo>
                        <a:pt x="16" y="18"/>
                      </a:lnTo>
                      <a:lnTo>
                        <a:pt x="13" y="4"/>
                      </a:lnTo>
                      <a:lnTo>
                        <a:pt x="0" y="0"/>
                      </a:lnTo>
                    </a:path>
                  </a:pathLst>
                </a:custGeom>
                <a:solidFill>
                  <a:srgbClr val="B2B2B2"/>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s-ES_tradnl"/>
                </a:p>
              </p:txBody>
            </p:sp>
            <p:sp>
              <p:nvSpPr>
                <p:cNvPr id="716" name="Freeform 1073"/>
                <p:cNvSpPr>
                  <a:spLocks/>
                </p:cNvSpPr>
                <p:nvPr/>
              </p:nvSpPr>
              <p:spPr bwMode="auto">
                <a:xfrm>
                  <a:off x="2279" y="1306"/>
                  <a:ext cx="17" cy="19"/>
                </a:xfrm>
                <a:custGeom>
                  <a:avLst/>
                  <a:gdLst>
                    <a:gd name="T0" fmla="*/ 0 w 17"/>
                    <a:gd name="T1" fmla="*/ 0 h 19"/>
                    <a:gd name="T2" fmla="*/ 2 w 17"/>
                    <a:gd name="T3" fmla="*/ 13 h 19"/>
                    <a:gd name="T4" fmla="*/ 16 w 17"/>
                    <a:gd name="T5" fmla="*/ 18 h 19"/>
                    <a:gd name="T6" fmla="*/ 13 w 17"/>
                    <a:gd name="T7" fmla="*/ 4 h 19"/>
                    <a:gd name="T8" fmla="*/ 0 w 17"/>
                    <a:gd name="T9" fmla="*/ 0 h 19"/>
                    <a:gd name="T10" fmla="*/ 0 60000 65536"/>
                    <a:gd name="T11" fmla="*/ 0 60000 65536"/>
                    <a:gd name="T12" fmla="*/ 0 60000 65536"/>
                    <a:gd name="T13" fmla="*/ 0 60000 65536"/>
                    <a:gd name="T14" fmla="*/ 0 60000 65536"/>
                    <a:gd name="T15" fmla="*/ 0 w 17"/>
                    <a:gd name="T16" fmla="*/ 0 h 19"/>
                    <a:gd name="T17" fmla="*/ 17 w 17"/>
                    <a:gd name="T18" fmla="*/ 19 h 19"/>
                  </a:gdLst>
                  <a:ahLst/>
                  <a:cxnLst>
                    <a:cxn ang="T10">
                      <a:pos x="T0" y="T1"/>
                    </a:cxn>
                    <a:cxn ang="T11">
                      <a:pos x="T2" y="T3"/>
                    </a:cxn>
                    <a:cxn ang="T12">
                      <a:pos x="T4" y="T5"/>
                    </a:cxn>
                    <a:cxn ang="T13">
                      <a:pos x="T6" y="T7"/>
                    </a:cxn>
                    <a:cxn ang="T14">
                      <a:pos x="T8" y="T9"/>
                    </a:cxn>
                  </a:cxnLst>
                  <a:rect l="T15" t="T16" r="T17" b="T18"/>
                  <a:pathLst>
                    <a:path w="17" h="19">
                      <a:moveTo>
                        <a:pt x="0" y="0"/>
                      </a:moveTo>
                      <a:lnTo>
                        <a:pt x="2" y="13"/>
                      </a:lnTo>
                      <a:lnTo>
                        <a:pt x="16" y="18"/>
                      </a:lnTo>
                      <a:lnTo>
                        <a:pt x="13" y="4"/>
                      </a:lnTo>
                      <a:lnTo>
                        <a:pt x="0" y="0"/>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s-ES_tradnl"/>
                </a:p>
              </p:txBody>
            </p:sp>
            <p:sp>
              <p:nvSpPr>
                <p:cNvPr id="717" name="Freeform 1074"/>
                <p:cNvSpPr>
                  <a:spLocks/>
                </p:cNvSpPr>
                <p:nvPr/>
              </p:nvSpPr>
              <p:spPr bwMode="auto">
                <a:xfrm>
                  <a:off x="2279" y="1300"/>
                  <a:ext cx="25" cy="17"/>
                </a:xfrm>
                <a:custGeom>
                  <a:avLst/>
                  <a:gdLst>
                    <a:gd name="T0" fmla="*/ 12 w 25"/>
                    <a:gd name="T1" fmla="*/ 0 h 17"/>
                    <a:gd name="T2" fmla="*/ 24 w 25"/>
                    <a:gd name="T3" fmla="*/ 7 h 17"/>
                    <a:gd name="T4" fmla="*/ 11 w 25"/>
                    <a:gd name="T5" fmla="*/ 16 h 17"/>
                    <a:gd name="T6" fmla="*/ 0 w 25"/>
                    <a:gd name="T7" fmla="*/ 9 h 17"/>
                    <a:gd name="T8" fmla="*/ 12 w 25"/>
                    <a:gd name="T9" fmla="*/ 0 h 17"/>
                    <a:gd name="T10" fmla="*/ 0 60000 65536"/>
                    <a:gd name="T11" fmla="*/ 0 60000 65536"/>
                    <a:gd name="T12" fmla="*/ 0 60000 65536"/>
                    <a:gd name="T13" fmla="*/ 0 60000 65536"/>
                    <a:gd name="T14" fmla="*/ 0 60000 65536"/>
                    <a:gd name="T15" fmla="*/ 0 w 25"/>
                    <a:gd name="T16" fmla="*/ 0 h 17"/>
                    <a:gd name="T17" fmla="*/ 25 w 25"/>
                    <a:gd name="T18" fmla="*/ 17 h 17"/>
                  </a:gdLst>
                  <a:ahLst/>
                  <a:cxnLst>
                    <a:cxn ang="T10">
                      <a:pos x="T0" y="T1"/>
                    </a:cxn>
                    <a:cxn ang="T11">
                      <a:pos x="T2" y="T3"/>
                    </a:cxn>
                    <a:cxn ang="T12">
                      <a:pos x="T4" y="T5"/>
                    </a:cxn>
                    <a:cxn ang="T13">
                      <a:pos x="T6" y="T7"/>
                    </a:cxn>
                    <a:cxn ang="T14">
                      <a:pos x="T8" y="T9"/>
                    </a:cxn>
                  </a:cxnLst>
                  <a:rect l="T15" t="T16" r="T17" b="T18"/>
                  <a:pathLst>
                    <a:path w="25" h="17">
                      <a:moveTo>
                        <a:pt x="12" y="0"/>
                      </a:moveTo>
                      <a:lnTo>
                        <a:pt x="24" y="7"/>
                      </a:lnTo>
                      <a:lnTo>
                        <a:pt x="11" y="16"/>
                      </a:lnTo>
                      <a:lnTo>
                        <a:pt x="0" y="9"/>
                      </a:lnTo>
                      <a:lnTo>
                        <a:pt x="12" y="0"/>
                      </a:lnTo>
                    </a:path>
                  </a:pathLst>
                </a:custGeom>
                <a:solidFill>
                  <a:srgbClr val="CCCCCC"/>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s-ES_tradnl"/>
                </a:p>
              </p:txBody>
            </p:sp>
            <p:sp>
              <p:nvSpPr>
                <p:cNvPr id="718" name="Freeform 1075"/>
                <p:cNvSpPr>
                  <a:spLocks/>
                </p:cNvSpPr>
                <p:nvPr/>
              </p:nvSpPr>
              <p:spPr bwMode="auto">
                <a:xfrm>
                  <a:off x="2279" y="1300"/>
                  <a:ext cx="25" cy="17"/>
                </a:xfrm>
                <a:custGeom>
                  <a:avLst/>
                  <a:gdLst>
                    <a:gd name="T0" fmla="*/ 12 w 25"/>
                    <a:gd name="T1" fmla="*/ 0 h 17"/>
                    <a:gd name="T2" fmla="*/ 24 w 25"/>
                    <a:gd name="T3" fmla="*/ 7 h 17"/>
                    <a:gd name="T4" fmla="*/ 11 w 25"/>
                    <a:gd name="T5" fmla="*/ 16 h 17"/>
                    <a:gd name="T6" fmla="*/ 0 w 25"/>
                    <a:gd name="T7" fmla="*/ 9 h 17"/>
                    <a:gd name="T8" fmla="*/ 12 w 25"/>
                    <a:gd name="T9" fmla="*/ 0 h 17"/>
                    <a:gd name="T10" fmla="*/ 0 60000 65536"/>
                    <a:gd name="T11" fmla="*/ 0 60000 65536"/>
                    <a:gd name="T12" fmla="*/ 0 60000 65536"/>
                    <a:gd name="T13" fmla="*/ 0 60000 65536"/>
                    <a:gd name="T14" fmla="*/ 0 60000 65536"/>
                    <a:gd name="T15" fmla="*/ 0 w 25"/>
                    <a:gd name="T16" fmla="*/ 0 h 17"/>
                    <a:gd name="T17" fmla="*/ 25 w 25"/>
                    <a:gd name="T18" fmla="*/ 17 h 17"/>
                  </a:gdLst>
                  <a:ahLst/>
                  <a:cxnLst>
                    <a:cxn ang="T10">
                      <a:pos x="T0" y="T1"/>
                    </a:cxn>
                    <a:cxn ang="T11">
                      <a:pos x="T2" y="T3"/>
                    </a:cxn>
                    <a:cxn ang="T12">
                      <a:pos x="T4" y="T5"/>
                    </a:cxn>
                    <a:cxn ang="T13">
                      <a:pos x="T6" y="T7"/>
                    </a:cxn>
                    <a:cxn ang="T14">
                      <a:pos x="T8" y="T9"/>
                    </a:cxn>
                  </a:cxnLst>
                  <a:rect l="T15" t="T16" r="T17" b="T18"/>
                  <a:pathLst>
                    <a:path w="25" h="17">
                      <a:moveTo>
                        <a:pt x="12" y="0"/>
                      </a:moveTo>
                      <a:lnTo>
                        <a:pt x="24" y="7"/>
                      </a:lnTo>
                      <a:lnTo>
                        <a:pt x="11" y="16"/>
                      </a:lnTo>
                      <a:lnTo>
                        <a:pt x="0" y="9"/>
                      </a:lnTo>
                      <a:lnTo>
                        <a:pt x="12" y="0"/>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s-ES_tradnl"/>
                </a:p>
              </p:txBody>
            </p:sp>
            <p:sp>
              <p:nvSpPr>
                <p:cNvPr id="719" name="Freeform 1076"/>
                <p:cNvSpPr>
                  <a:spLocks/>
                </p:cNvSpPr>
                <p:nvPr/>
              </p:nvSpPr>
              <p:spPr bwMode="auto">
                <a:xfrm>
                  <a:off x="2278" y="1310"/>
                  <a:ext cx="17" cy="20"/>
                </a:xfrm>
                <a:custGeom>
                  <a:avLst/>
                  <a:gdLst>
                    <a:gd name="T0" fmla="*/ 13 w 17"/>
                    <a:gd name="T1" fmla="*/ 0 h 20"/>
                    <a:gd name="T2" fmla="*/ 16 w 17"/>
                    <a:gd name="T3" fmla="*/ 14 h 20"/>
                    <a:gd name="T4" fmla="*/ 2 w 17"/>
                    <a:gd name="T5" fmla="*/ 19 h 20"/>
                    <a:gd name="T6" fmla="*/ 0 w 17"/>
                    <a:gd name="T7" fmla="*/ 5 h 20"/>
                    <a:gd name="T8" fmla="*/ 13 w 17"/>
                    <a:gd name="T9" fmla="*/ 0 h 20"/>
                    <a:gd name="T10" fmla="*/ 0 60000 65536"/>
                    <a:gd name="T11" fmla="*/ 0 60000 65536"/>
                    <a:gd name="T12" fmla="*/ 0 60000 65536"/>
                    <a:gd name="T13" fmla="*/ 0 60000 65536"/>
                    <a:gd name="T14" fmla="*/ 0 60000 65536"/>
                    <a:gd name="T15" fmla="*/ 0 w 17"/>
                    <a:gd name="T16" fmla="*/ 0 h 20"/>
                    <a:gd name="T17" fmla="*/ 17 w 17"/>
                    <a:gd name="T18" fmla="*/ 20 h 20"/>
                  </a:gdLst>
                  <a:ahLst/>
                  <a:cxnLst>
                    <a:cxn ang="T10">
                      <a:pos x="T0" y="T1"/>
                    </a:cxn>
                    <a:cxn ang="T11">
                      <a:pos x="T2" y="T3"/>
                    </a:cxn>
                    <a:cxn ang="T12">
                      <a:pos x="T4" y="T5"/>
                    </a:cxn>
                    <a:cxn ang="T13">
                      <a:pos x="T6" y="T7"/>
                    </a:cxn>
                    <a:cxn ang="T14">
                      <a:pos x="T8" y="T9"/>
                    </a:cxn>
                  </a:cxnLst>
                  <a:rect l="T15" t="T16" r="T17" b="T18"/>
                  <a:pathLst>
                    <a:path w="17" h="20">
                      <a:moveTo>
                        <a:pt x="13" y="0"/>
                      </a:moveTo>
                      <a:lnTo>
                        <a:pt x="16" y="14"/>
                      </a:lnTo>
                      <a:lnTo>
                        <a:pt x="2" y="19"/>
                      </a:lnTo>
                      <a:lnTo>
                        <a:pt x="0" y="5"/>
                      </a:lnTo>
                      <a:lnTo>
                        <a:pt x="13" y="0"/>
                      </a:lnTo>
                    </a:path>
                  </a:pathLst>
                </a:custGeom>
                <a:solidFill>
                  <a:srgbClr val="E5E5E5"/>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s-ES_tradnl"/>
                </a:p>
              </p:txBody>
            </p:sp>
            <p:sp>
              <p:nvSpPr>
                <p:cNvPr id="720" name="Freeform 1077"/>
                <p:cNvSpPr>
                  <a:spLocks/>
                </p:cNvSpPr>
                <p:nvPr/>
              </p:nvSpPr>
              <p:spPr bwMode="auto">
                <a:xfrm>
                  <a:off x="2278" y="1310"/>
                  <a:ext cx="17" cy="20"/>
                </a:xfrm>
                <a:custGeom>
                  <a:avLst/>
                  <a:gdLst>
                    <a:gd name="T0" fmla="*/ 13 w 17"/>
                    <a:gd name="T1" fmla="*/ 0 h 20"/>
                    <a:gd name="T2" fmla="*/ 16 w 17"/>
                    <a:gd name="T3" fmla="*/ 14 h 20"/>
                    <a:gd name="T4" fmla="*/ 2 w 17"/>
                    <a:gd name="T5" fmla="*/ 19 h 20"/>
                    <a:gd name="T6" fmla="*/ 0 w 17"/>
                    <a:gd name="T7" fmla="*/ 5 h 20"/>
                    <a:gd name="T8" fmla="*/ 13 w 17"/>
                    <a:gd name="T9" fmla="*/ 0 h 20"/>
                    <a:gd name="T10" fmla="*/ 0 60000 65536"/>
                    <a:gd name="T11" fmla="*/ 0 60000 65536"/>
                    <a:gd name="T12" fmla="*/ 0 60000 65536"/>
                    <a:gd name="T13" fmla="*/ 0 60000 65536"/>
                    <a:gd name="T14" fmla="*/ 0 60000 65536"/>
                    <a:gd name="T15" fmla="*/ 0 w 17"/>
                    <a:gd name="T16" fmla="*/ 0 h 20"/>
                    <a:gd name="T17" fmla="*/ 17 w 17"/>
                    <a:gd name="T18" fmla="*/ 20 h 20"/>
                  </a:gdLst>
                  <a:ahLst/>
                  <a:cxnLst>
                    <a:cxn ang="T10">
                      <a:pos x="T0" y="T1"/>
                    </a:cxn>
                    <a:cxn ang="T11">
                      <a:pos x="T2" y="T3"/>
                    </a:cxn>
                    <a:cxn ang="T12">
                      <a:pos x="T4" y="T5"/>
                    </a:cxn>
                    <a:cxn ang="T13">
                      <a:pos x="T6" y="T7"/>
                    </a:cxn>
                    <a:cxn ang="T14">
                      <a:pos x="T8" y="T9"/>
                    </a:cxn>
                  </a:cxnLst>
                  <a:rect l="T15" t="T16" r="T17" b="T18"/>
                  <a:pathLst>
                    <a:path w="17" h="20">
                      <a:moveTo>
                        <a:pt x="13" y="0"/>
                      </a:moveTo>
                      <a:lnTo>
                        <a:pt x="16" y="14"/>
                      </a:lnTo>
                      <a:lnTo>
                        <a:pt x="2" y="19"/>
                      </a:lnTo>
                      <a:lnTo>
                        <a:pt x="0" y="5"/>
                      </a:lnTo>
                      <a:lnTo>
                        <a:pt x="13" y="0"/>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s-ES_tradnl"/>
                </a:p>
              </p:txBody>
            </p:sp>
            <p:sp>
              <p:nvSpPr>
                <p:cNvPr id="721" name="Freeform 1078"/>
                <p:cNvSpPr>
                  <a:spLocks/>
                </p:cNvSpPr>
                <p:nvPr/>
              </p:nvSpPr>
              <p:spPr bwMode="auto">
                <a:xfrm>
                  <a:off x="2267" y="1311"/>
                  <a:ext cx="17" cy="19"/>
                </a:xfrm>
                <a:custGeom>
                  <a:avLst/>
                  <a:gdLst>
                    <a:gd name="T0" fmla="*/ 0 w 17"/>
                    <a:gd name="T1" fmla="*/ 0 h 19"/>
                    <a:gd name="T2" fmla="*/ 2 w 17"/>
                    <a:gd name="T3" fmla="*/ 13 h 19"/>
                    <a:gd name="T4" fmla="*/ 16 w 17"/>
                    <a:gd name="T5" fmla="*/ 18 h 19"/>
                    <a:gd name="T6" fmla="*/ 13 w 17"/>
                    <a:gd name="T7" fmla="*/ 4 h 19"/>
                    <a:gd name="T8" fmla="*/ 0 w 17"/>
                    <a:gd name="T9" fmla="*/ 0 h 19"/>
                    <a:gd name="T10" fmla="*/ 0 60000 65536"/>
                    <a:gd name="T11" fmla="*/ 0 60000 65536"/>
                    <a:gd name="T12" fmla="*/ 0 60000 65536"/>
                    <a:gd name="T13" fmla="*/ 0 60000 65536"/>
                    <a:gd name="T14" fmla="*/ 0 60000 65536"/>
                    <a:gd name="T15" fmla="*/ 0 w 17"/>
                    <a:gd name="T16" fmla="*/ 0 h 19"/>
                    <a:gd name="T17" fmla="*/ 17 w 17"/>
                    <a:gd name="T18" fmla="*/ 19 h 19"/>
                  </a:gdLst>
                  <a:ahLst/>
                  <a:cxnLst>
                    <a:cxn ang="T10">
                      <a:pos x="T0" y="T1"/>
                    </a:cxn>
                    <a:cxn ang="T11">
                      <a:pos x="T2" y="T3"/>
                    </a:cxn>
                    <a:cxn ang="T12">
                      <a:pos x="T4" y="T5"/>
                    </a:cxn>
                    <a:cxn ang="T13">
                      <a:pos x="T6" y="T7"/>
                    </a:cxn>
                    <a:cxn ang="T14">
                      <a:pos x="T8" y="T9"/>
                    </a:cxn>
                  </a:cxnLst>
                  <a:rect l="T15" t="T16" r="T17" b="T18"/>
                  <a:pathLst>
                    <a:path w="17" h="19">
                      <a:moveTo>
                        <a:pt x="0" y="0"/>
                      </a:moveTo>
                      <a:lnTo>
                        <a:pt x="2" y="13"/>
                      </a:lnTo>
                      <a:lnTo>
                        <a:pt x="16" y="18"/>
                      </a:lnTo>
                      <a:lnTo>
                        <a:pt x="13" y="4"/>
                      </a:lnTo>
                      <a:lnTo>
                        <a:pt x="0" y="0"/>
                      </a:lnTo>
                    </a:path>
                  </a:pathLst>
                </a:custGeom>
                <a:solidFill>
                  <a:srgbClr val="B2B2B2"/>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s-ES_tradnl"/>
                </a:p>
              </p:txBody>
            </p:sp>
            <p:sp>
              <p:nvSpPr>
                <p:cNvPr id="722" name="Freeform 1079"/>
                <p:cNvSpPr>
                  <a:spLocks/>
                </p:cNvSpPr>
                <p:nvPr/>
              </p:nvSpPr>
              <p:spPr bwMode="auto">
                <a:xfrm>
                  <a:off x="2267" y="1311"/>
                  <a:ext cx="17" cy="19"/>
                </a:xfrm>
                <a:custGeom>
                  <a:avLst/>
                  <a:gdLst>
                    <a:gd name="T0" fmla="*/ 0 w 17"/>
                    <a:gd name="T1" fmla="*/ 0 h 19"/>
                    <a:gd name="T2" fmla="*/ 2 w 17"/>
                    <a:gd name="T3" fmla="*/ 13 h 19"/>
                    <a:gd name="T4" fmla="*/ 16 w 17"/>
                    <a:gd name="T5" fmla="*/ 18 h 19"/>
                    <a:gd name="T6" fmla="*/ 13 w 17"/>
                    <a:gd name="T7" fmla="*/ 4 h 19"/>
                    <a:gd name="T8" fmla="*/ 0 w 17"/>
                    <a:gd name="T9" fmla="*/ 0 h 19"/>
                    <a:gd name="T10" fmla="*/ 0 60000 65536"/>
                    <a:gd name="T11" fmla="*/ 0 60000 65536"/>
                    <a:gd name="T12" fmla="*/ 0 60000 65536"/>
                    <a:gd name="T13" fmla="*/ 0 60000 65536"/>
                    <a:gd name="T14" fmla="*/ 0 60000 65536"/>
                    <a:gd name="T15" fmla="*/ 0 w 17"/>
                    <a:gd name="T16" fmla="*/ 0 h 19"/>
                    <a:gd name="T17" fmla="*/ 17 w 17"/>
                    <a:gd name="T18" fmla="*/ 19 h 19"/>
                  </a:gdLst>
                  <a:ahLst/>
                  <a:cxnLst>
                    <a:cxn ang="T10">
                      <a:pos x="T0" y="T1"/>
                    </a:cxn>
                    <a:cxn ang="T11">
                      <a:pos x="T2" y="T3"/>
                    </a:cxn>
                    <a:cxn ang="T12">
                      <a:pos x="T4" y="T5"/>
                    </a:cxn>
                    <a:cxn ang="T13">
                      <a:pos x="T6" y="T7"/>
                    </a:cxn>
                    <a:cxn ang="T14">
                      <a:pos x="T8" y="T9"/>
                    </a:cxn>
                  </a:cxnLst>
                  <a:rect l="T15" t="T16" r="T17" b="T18"/>
                  <a:pathLst>
                    <a:path w="17" h="19">
                      <a:moveTo>
                        <a:pt x="0" y="0"/>
                      </a:moveTo>
                      <a:lnTo>
                        <a:pt x="2" y="13"/>
                      </a:lnTo>
                      <a:lnTo>
                        <a:pt x="16" y="18"/>
                      </a:lnTo>
                      <a:lnTo>
                        <a:pt x="13" y="4"/>
                      </a:lnTo>
                      <a:lnTo>
                        <a:pt x="0" y="0"/>
                      </a:lnTo>
                    </a:path>
                  </a:pathLst>
                </a:custGeom>
                <a:solidFill>
                  <a:srgbClr val="CCCC00"/>
                </a:solidFill>
                <a:ln w="12700" cap="rnd">
                  <a:solidFill>
                    <a:srgbClr val="000000"/>
                  </a:solidFill>
                  <a:round/>
                  <a:headEnd type="none" w="sm" len="sm"/>
                  <a:tailEnd type="none" w="sm" len="sm"/>
                </a:ln>
              </p:spPr>
              <p:txBody>
                <a:bodyPr/>
                <a:lstStyle/>
                <a:p>
                  <a:endParaRPr lang="es-ES_tradnl"/>
                </a:p>
              </p:txBody>
            </p:sp>
            <p:sp>
              <p:nvSpPr>
                <p:cNvPr id="723" name="Freeform 1080"/>
                <p:cNvSpPr>
                  <a:spLocks/>
                </p:cNvSpPr>
                <p:nvPr/>
              </p:nvSpPr>
              <p:spPr bwMode="auto">
                <a:xfrm>
                  <a:off x="2267" y="1306"/>
                  <a:ext cx="24" cy="17"/>
                </a:xfrm>
                <a:custGeom>
                  <a:avLst/>
                  <a:gdLst>
                    <a:gd name="T0" fmla="*/ 12 w 24"/>
                    <a:gd name="T1" fmla="*/ 0 h 17"/>
                    <a:gd name="T2" fmla="*/ 23 w 24"/>
                    <a:gd name="T3" fmla="*/ 7 h 17"/>
                    <a:gd name="T4" fmla="*/ 10 w 24"/>
                    <a:gd name="T5" fmla="*/ 16 h 17"/>
                    <a:gd name="T6" fmla="*/ 0 w 24"/>
                    <a:gd name="T7" fmla="*/ 8 h 17"/>
                    <a:gd name="T8" fmla="*/ 12 w 24"/>
                    <a:gd name="T9" fmla="*/ 0 h 17"/>
                    <a:gd name="T10" fmla="*/ 0 60000 65536"/>
                    <a:gd name="T11" fmla="*/ 0 60000 65536"/>
                    <a:gd name="T12" fmla="*/ 0 60000 65536"/>
                    <a:gd name="T13" fmla="*/ 0 60000 65536"/>
                    <a:gd name="T14" fmla="*/ 0 60000 65536"/>
                    <a:gd name="T15" fmla="*/ 0 w 24"/>
                    <a:gd name="T16" fmla="*/ 0 h 17"/>
                    <a:gd name="T17" fmla="*/ 24 w 24"/>
                    <a:gd name="T18" fmla="*/ 17 h 17"/>
                  </a:gdLst>
                  <a:ahLst/>
                  <a:cxnLst>
                    <a:cxn ang="T10">
                      <a:pos x="T0" y="T1"/>
                    </a:cxn>
                    <a:cxn ang="T11">
                      <a:pos x="T2" y="T3"/>
                    </a:cxn>
                    <a:cxn ang="T12">
                      <a:pos x="T4" y="T5"/>
                    </a:cxn>
                    <a:cxn ang="T13">
                      <a:pos x="T6" y="T7"/>
                    </a:cxn>
                    <a:cxn ang="T14">
                      <a:pos x="T8" y="T9"/>
                    </a:cxn>
                  </a:cxnLst>
                  <a:rect l="T15" t="T16" r="T17" b="T18"/>
                  <a:pathLst>
                    <a:path w="24" h="17">
                      <a:moveTo>
                        <a:pt x="12" y="0"/>
                      </a:moveTo>
                      <a:lnTo>
                        <a:pt x="23" y="7"/>
                      </a:lnTo>
                      <a:lnTo>
                        <a:pt x="10" y="16"/>
                      </a:lnTo>
                      <a:lnTo>
                        <a:pt x="0" y="8"/>
                      </a:lnTo>
                      <a:lnTo>
                        <a:pt x="12" y="0"/>
                      </a:lnTo>
                    </a:path>
                  </a:pathLst>
                </a:custGeom>
                <a:solidFill>
                  <a:srgbClr val="CCCCCC"/>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s-ES_tradnl"/>
                </a:p>
              </p:txBody>
            </p:sp>
            <p:sp>
              <p:nvSpPr>
                <p:cNvPr id="724" name="Freeform 1081"/>
                <p:cNvSpPr>
                  <a:spLocks/>
                </p:cNvSpPr>
                <p:nvPr/>
              </p:nvSpPr>
              <p:spPr bwMode="auto">
                <a:xfrm>
                  <a:off x="2267" y="1306"/>
                  <a:ext cx="24" cy="17"/>
                </a:xfrm>
                <a:custGeom>
                  <a:avLst/>
                  <a:gdLst>
                    <a:gd name="T0" fmla="*/ 12 w 24"/>
                    <a:gd name="T1" fmla="*/ 0 h 17"/>
                    <a:gd name="T2" fmla="*/ 23 w 24"/>
                    <a:gd name="T3" fmla="*/ 7 h 17"/>
                    <a:gd name="T4" fmla="*/ 10 w 24"/>
                    <a:gd name="T5" fmla="*/ 16 h 17"/>
                    <a:gd name="T6" fmla="*/ 0 w 24"/>
                    <a:gd name="T7" fmla="*/ 8 h 17"/>
                    <a:gd name="T8" fmla="*/ 12 w 24"/>
                    <a:gd name="T9" fmla="*/ 0 h 17"/>
                    <a:gd name="T10" fmla="*/ 0 60000 65536"/>
                    <a:gd name="T11" fmla="*/ 0 60000 65536"/>
                    <a:gd name="T12" fmla="*/ 0 60000 65536"/>
                    <a:gd name="T13" fmla="*/ 0 60000 65536"/>
                    <a:gd name="T14" fmla="*/ 0 60000 65536"/>
                    <a:gd name="T15" fmla="*/ 0 w 24"/>
                    <a:gd name="T16" fmla="*/ 0 h 17"/>
                    <a:gd name="T17" fmla="*/ 24 w 24"/>
                    <a:gd name="T18" fmla="*/ 17 h 17"/>
                  </a:gdLst>
                  <a:ahLst/>
                  <a:cxnLst>
                    <a:cxn ang="T10">
                      <a:pos x="T0" y="T1"/>
                    </a:cxn>
                    <a:cxn ang="T11">
                      <a:pos x="T2" y="T3"/>
                    </a:cxn>
                    <a:cxn ang="T12">
                      <a:pos x="T4" y="T5"/>
                    </a:cxn>
                    <a:cxn ang="T13">
                      <a:pos x="T6" y="T7"/>
                    </a:cxn>
                    <a:cxn ang="T14">
                      <a:pos x="T8" y="T9"/>
                    </a:cxn>
                  </a:cxnLst>
                  <a:rect l="T15" t="T16" r="T17" b="T18"/>
                  <a:pathLst>
                    <a:path w="24" h="17">
                      <a:moveTo>
                        <a:pt x="12" y="0"/>
                      </a:moveTo>
                      <a:lnTo>
                        <a:pt x="23" y="7"/>
                      </a:lnTo>
                      <a:lnTo>
                        <a:pt x="10" y="16"/>
                      </a:lnTo>
                      <a:lnTo>
                        <a:pt x="0" y="8"/>
                      </a:lnTo>
                      <a:lnTo>
                        <a:pt x="12" y="0"/>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s-ES_tradnl"/>
                </a:p>
              </p:txBody>
            </p:sp>
            <p:sp>
              <p:nvSpPr>
                <p:cNvPr id="725" name="Freeform 1082"/>
                <p:cNvSpPr>
                  <a:spLocks/>
                </p:cNvSpPr>
                <p:nvPr/>
              </p:nvSpPr>
              <p:spPr bwMode="auto">
                <a:xfrm>
                  <a:off x="2300" y="1286"/>
                  <a:ext cx="17" cy="20"/>
                </a:xfrm>
                <a:custGeom>
                  <a:avLst/>
                  <a:gdLst>
                    <a:gd name="T0" fmla="*/ 13 w 17"/>
                    <a:gd name="T1" fmla="*/ 0 h 20"/>
                    <a:gd name="T2" fmla="*/ 16 w 17"/>
                    <a:gd name="T3" fmla="*/ 13 h 20"/>
                    <a:gd name="T4" fmla="*/ 2 w 17"/>
                    <a:gd name="T5" fmla="*/ 19 h 20"/>
                    <a:gd name="T6" fmla="*/ 0 w 17"/>
                    <a:gd name="T7" fmla="*/ 5 h 20"/>
                    <a:gd name="T8" fmla="*/ 13 w 17"/>
                    <a:gd name="T9" fmla="*/ 0 h 20"/>
                    <a:gd name="T10" fmla="*/ 0 60000 65536"/>
                    <a:gd name="T11" fmla="*/ 0 60000 65536"/>
                    <a:gd name="T12" fmla="*/ 0 60000 65536"/>
                    <a:gd name="T13" fmla="*/ 0 60000 65536"/>
                    <a:gd name="T14" fmla="*/ 0 60000 65536"/>
                    <a:gd name="T15" fmla="*/ 0 w 17"/>
                    <a:gd name="T16" fmla="*/ 0 h 20"/>
                    <a:gd name="T17" fmla="*/ 17 w 17"/>
                    <a:gd name="T18" fmla="*/ 20 h 20"/>
                  </a:gdLst>
                  <a:ahLst/>
                  <a:cxnLst>
                    <a:cxn ang="T10">
                      <a:pos x="T0" y="T1"/>
                    </a:cxn>
                    <a:cxn ang="T11">
                      <a:pos x="T2" y="T3"/>
                    </a:cxn>
                    <a:cxn ang="T12">
                      <a:pos x="T4" y="T5"/>
                    </a:cxn>
                    <a:cxn ang="T13">
                      <a:pos x="T6" y="T7"/>
                    </a:cxn>
                    <a:cxn ang="T14">
                      <a:pos x="T8" y="T9"/>
                    </a:cxn>
                  </a:cxnLst>
                  <a:rect l="T15" t="T16" r="T17" b="T18"/>
                  <a:pathLst>
                    <a:path w="17" h="20">
                      <a:moveTo>
                        <a:pt x="13" y="0"/>
                      </a:moveTo>
                      <a:lnTo>
                        <a:pt x="16" y="13"/>
                      </a:lnTo>
                      <a:lnTo>
                        <a:pt x="2" y="19"/>
                      </a:lnTo>
                      <a:lnTo>
                        <a:pt x="0" y="5"/>
                      </a:lnTo>
                      <a:lnTo>
                        <a:pt x="13" y="0"/>
                      </a:lnTo>
                    </a:path>
                  </a:pathLst>
                </a:custGeom>
                <a:solidFill>
                  <a:srgbClr val="E5E5E5"/>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s-ES_tradnl"/>
                </a:p>
              </p:txBody>
            </p:sp>
            <p:sp>
              <p:nvSpPr>
                <p:cNvPr id="726" name="Freeform 1083"/>
                <p:cNvSpPr>
                  <a:spLocks/>
                </p:cNvSpPr>
                <p:nvPr/>
              </p:nvSpPr>
              <p:spPr bwMode="auto">
                <a:xfrm>
                  <a:off x="2300" y="1286"/>
                  <a:ext cx="17" cy="20"/>
                </a:xfrm>
                <a:custGeom>
                  <a:avLst/>
                  <a:gdLst>
                    <a:gd name="T0" fmla="*/ 13 w 17"/>
                    <a:gd name="T1" fmla="*/ 0 h 20"/>
                    <a:gd name="T2" fmla="*/ 16 w 17"/>
                    <a:gd name="T3" fmla="*/ 13 h 20"/>
                    <a:gd name="T4" fmla="*/ 2 w 17"/>
                    <a:gd name="T5" fmla="*/ 19 h 20"/>
                    <a:gd name="T6" fmla="*/ 0 w 17"/>
                    <a:gd name="T7" fmla="*/ 5 h 20"/>
                    <a:gd name="T8" fmla="*/ 13 w 17"/>
                    <a:gd name="T9" fmla="*/ 0 h 20"/>
                    <a:gd name="T10" fmla="*/ 0 60000 65536"/>
                    <a:gd name="T11" fmla="*/ 0 60000 65536"/>
                    <a:gd name="T12" fmla="*/ 0 60000 65536"/>
                    <a:gd name="T13" fmla="*/ 0 60000 65536"/>
                    <a:gd name="T14" fmla="*/ 0 60000 65536"/>
                    <a:gd name="T15" fmla="*/ 0 w 17"/>
                    <a:gd name="T16" fmla="*/ 0 h 20"/>
                    <a:gd name="T17" fmla="*/ 17 w 17"/>
                    <a:gd name="T18" fmla="*/ 20 h 20"/>
                  </a:gdLst>
                  <a:ahLst/>
                  <a:cxnLst>
                    <a:cxn ang="T10">
                      <a:pos x="T0" y="T1"/>
                    </a:cxn>
                    <a:cxn ang="T11">
                      <a:pos x="T2" y="T3"/>
                    </a:cxn>
                    <a:cxn ang="T12">
                      <a:pos x="T4" y="T5"/>
                    </a:cxn>
                    <a:cxn ang="T13">
                      <a:pos x="T6" y="T7"/>
                    </a:cxn>
                    <a:cxn ang="T14">
                      <a:pos x="T8" y="T9"/>
                    </a:cxn>
                  </a:cxnLst>
                  <a:rect l="T15" t="T16" r="T17" b="T18"/>
                  <a:pathLst>
                    <a:path w="17" h="20">
                      <a:moveTo>
                        <a:pt x="13" y="0"/>
                      </a:moveTo>
                      <a:lnTo>
                        <a:pt x="16" y="13"/>
                      </a:lnTo>
                      <a:lnTo>
                        <a:pt x="2" y="19"/>
                      </a:lnTo>
                      <a:lnTo>
                        <a:pt x="0" y="5"/>
                      </a:lnTo>
                      <a:lnTo>
                        <a:pt x="13" y="0"/>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s-ES_tradnl"/>
                </a:p>
              </p:txBody>
            </p:sp>
            <p:sp>
              <p:nvSpPr>
                <p:cNvPr id="727" name="Freeform 1084"/>
                <p:cNvSpPr>
                  <a:spLocks/>
                </p:cNvSpPr>
                <p:nvPr/>
              </p:nvSpPr>
              <p:spPr bwMode="auto">
                <a:xfrm>
                  <a:off x="2289" y="1286"/>
                  <a:ext cx="17" cy="20"/>
                </a:xfrm>
                <a:custGeom>
                  <a:avLst/>
                  <a:gdLst>
                    <a:gd name="T0" fmla="*/ 0 w 17"/>
                    <a:gd name="T1" fmla="*/ 0 h 20"/>
                    <a:gd name="T2" fmla="*/ 2 w 17"/>
                    <a:gd name="T3" fmla="*/ 14 h 20"/>
                    <a:gd name="T4" fmla="*/ 16 w 17"/>
                    <a:gd name="T5" fmla="*/ 19 h 20"/>
                    <a:gd name="T6" fmla="*/ 13 w 17"/>
                    <a:gd name="T7" fmla="*/ 4 h 20"/>
                    <a:gd name="T8" fmla="*/ 0 w 17"/>
                    <a:gd name="T9" fmla="*/ 0 h 20"/>
                    <a:gd name="T10" fmla="*/ 0 60000 65536"/>
                    <a:gd name="T11" fmla="*/ 0 60000 65536"/>
                    <a:gd name="T12" fmla="*/ 0 60000 65536"/>
                    <a:gd name="T13" fmla="*/ 0 60000 65536"/>
                    <a:gd name="T14" fmla="*/ 0 60000 65536"/>
                    <a:gd name="T15" fmla="*/ 0 w 17"/>
                    <a:gd name="T16" fmla="*/ 0 h 20"/>
                    <a:gd name="T17" fmla="*/ 17 w 17"/>
                    <a:gd name="T18" fmla="*/ 20 h 20"/>
                  </a:gdLst>
                  <a:ahLst/>
                  <a:cxnLst>
                    <a:cxn ang="T10">
                      <a:pos x="T0" y="T1"/>
                    </a:cxn>
                    <a:cxn ang="T11">
                      <a:pos x="T2" y="T3"/>
                    </a:cxn>
                    <a:cxn ang="T12">
                      <a:pos x="T4" y="T5"/>
                    </a:cxn>
                    <a:cxn ang="T13">
                      <a:pos x="T6" y="T7"/>
                    </a:cxn>
                    <a:cxn ang="T14">
                      <a:pos x="T8" y="T9"/>
                    </a:cxn>
                  </a:cxnLst>
                  <a:rect l="T15" t="T16" r="T17" b="T18"/>
                  <a:pathLst>
                    <a:path w="17" h="20">
                      <a:moveTo>
                        <a:pt x="0" y="0"/>
                      </a:moveTo>
                      <a:lnTo>
                        <a:pt x="2" y="14"/>
                      </a:lnTo>
                      <a:lnTo>
                        <a:pt x="16" y="19"/>
                      </a:lnTo>
                      <a:lnTo>
                        <a:pt x="13" y="4"/>
                      </a:lnTo>
                      <a:lnTo>
                        <a:pt x="0" y="0"/>
                      </a:lnTo>
                    </a:path>
                  </a:pathLst>
                </a:custGeom>
                <a:solidFill>
                  <a:srgbClr val="B2B2B2"/>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s-ES_tradnl"/>
                </a:p>
              </p:txBody>
            </p:sp>
            <p:sp>
              <p:nvSpPr>
                <p:cNvPr id="728" name="Freeform 1085"/>
                <p:cNvSpPr>
                  <a:spLocks/>
                </p:cNvSpPr>
                <p:nvPr/>
              </p:nvSpPr>
              <p:spPr bwMode="auto">
                <a:xfrm>
                  <a:off x="2289" y="1286"/>
                  <a:ext cx="17" cy="20"/>
                </a:xfrm>
                <a:custGeom>
                  <a:avLst/>
                  <a:gdLst>
                    <a:gd name="T0" fmla="*/ 0 w 17"/>
                    <a:gd name="T1" fmla="*/ 0 h 20"/>
                    <a:gd name="T2" fmla="*/ 2 w 17"/>
                    <a:gd name="T3" fmla="*/ 14 h 20"/>
                    <a:gd name="T4" fmla="*/ 16 w 17"/>
                    <a:gd name="T5" fmla="*/ 19 h 20"/>
                    <a:gd name="T6" fmla="*/ 13 w 17"/>
                    <a:gd name="T7" fmla="*/ 4 h 20"/>
                    <a:gd name="T8" fmla="*/ 0 w 17"/>
                    <a:gd name="T9" fmla="*/ 0 h 20"/>
                    <a:gd name="T10" fmla="*/ 0 60000 65536"/>
                    <a:gd name="T11" fmla="*/ 0 60000 65536"/>
                    <a:gd name="T12" fmla="*/ 0 60000 65536"/>
                    <a:gd name="T13" fmla="*/ 0 60000 65536"/>
                    <a:gd name="T14" fmla="*/ 0 60000 65536"/>
                    <a:gd name="T15" fmla="*/ 0 w 17"/>
                    <a:gd name="T16" fmla="*/ 0 h 20"/>
                    <a:gd name="T17" fmla="*/ 17 w 17"/>
                    <a:gd name="T18" fmla="*/ 20 h 20"/>
                  </a:gdLst>
                  <a:ahLst/>
                  <a:cxnLst>
                    <a:cxn ang="T10">
                      <a:pos x="T0" y="T1"/>
                    </a:cxn>
                    <a:cxn ang="T11">
                      <a:pos x="T2" y="T3"/>
                    </a:cxn>
                    <a:cxn ang="T12">
                      <a:pos x="T4" y="T5"/>
                    </a:cxn>
                    <a:cxn ang="T13">
                      <a:pos x="T6" y="T7"/>
                    </a:cxn>
                    <a:cxn ang="T14">
                      <a:pos x="T8" y="T9"/>
                    </a:cxn>
                  </a:cxnLst>
                  <a:rect l="T15" t="T16" r="T17" b="T18"/>
                  <a:pathLst>
                    <a:path w="17" h="20">
                      <a:moveTo>
                        <a:pt x="0" y="0"/>
                      </a:moveTo>
                      <a:lnTo>
                        <a:pt x="2" y="14"/>
                      </a:lnTo>
                      <a:lnTo>
                        <a:pt x="16" y="19"/>
                      </a:lnTo>
                      <a:lnTo>
                        <a:pt x="13" y="4"/>
                      </a:lnTo>
                      <a:lnTo>
                        <a:pt x="0" y="0"/>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s-ES_tradnl"/>
                </a:p>
              </p:txBody>
            </p:sp>
            <p:sp>
              <p:nvSpPr>
                <p:cNvPr id="729" name="Freeform 1086"/>
                <p:cNvSpPr>
                  <a:spLocks/>
                </p:cNvSpPr>
                <p:nvPr/>
              </p:nvSpPr>
              <p:spPr bwMode="auto">
                <a:xfrm>
                  <a:off x="2289" y="1281"/>
                  <a:ext cx="25" cy="17"/>
                </a:xfrm>
                <a:custGeom>
                  <a:avLst/>
                  <a:gdLst>
                    <a:gd name="T0" fmla="*/ 12 w 25"/>
                    <a:gd name="T1" fmla="*/ 0 h 17"/>
                    <a:gd name="T2" fmla="*/ 24 w 25"/>
                    <a:gd name="T3" fmla="*/ 7 h 17"/>
                    <a:gd name="T4" fmla="*/ 11 w 25"/>
                    <a:gd name="T5" fmla="*/ 16 h 17"/>
                    <a:gd name="T6" fmla="*/ 0 w 25"/>
                    <a:gd name="T7" fmla="*/ 9 h 17"/>
                    <a:gd name="T8" fmla="*/ 12 w 25"/>
                    <a:gd name="T9" fmla="*/ 0 h 17"/>
                    <a:gd name="T10" fmla="*/ 0 60000 65536"/>
                    <a:gd name="T11" fmla="*/ 0 60000 65536"/>
                    <a:gd name="T12" fmla="*/ 0 60000 65536"/>
                    <a:gd name="T13" fmla="*/ 0 60000 65536"/>
                    <a:gd name="T14" fmla="*/ 0 60000 65536"/>
                    <a:gd name="T15" fmla="*/ 0 w 25"/>
                    <a:gd name="T16" fmla="*/ 0 h 17"/>
                    <a:gd name="T17" fmla="*/ 25 w 25"/>
                    <a:gd name="T18" fmla="*/ 17 h 17"/>
                  </a:gdLst>
                  <a:ahLst/>
                  <a:cxnLst>
                    <a:cxn ang="T10">
                      <a:pos x="T0" y="T1"/>
                    </a:cxn>
                    <a:cxn ang="T11">
                      <a:pos x="T2" y="T3"/>
                    </a:cxn>
                    <a:cxn ang="T12">
                      <a:pos x="T4" y="T5"/>
                    </a:cxn>
                    <a:cxn ang="T13">
                      <a:pos x="T6" y="T7"/>
                    </a:cxn>
                    <a:cxn ang="T14">
                      <a:pos x="T8" y="T9"/>
                    </a:cxn>
                  </a:cxnLst>
                  <a:rect l="T15" t="T16" r="T17" b="T18"/>
                  <a:pathLst>
                    <a:path w="25" h="17">
                      <a:moveTo>
                        <a:pt x="12" y="0"/>
                      </a:moveTo>
                      <a:lnTo>
                        <a:pt x="24" y="7"/>
                      </a:lnTo>
                      <a:lnTo>
                        <a:pt x="11" y="16"/>
                      </a:lnTo>
                      <a:lnTo>
                        <a:pt x="0" y="9"/>
                      </a:lnTo>
                      <a:lnTo>
                        <a:pt x="12" y="0"/>
                      </a:lnTo>
                    </a:path>
                  </a:pathLst>
                </a:custGeom>
                <a:solidFill>
                  <a:srgbClr val="CCCCCC"/>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s-ES_tradnl"/>
                </a:p>
              </p:txBody>
            </p:sp>
            <p:sp>
              <p:nvSpPr>
                <p:cNvPr id="730" name="Freeform 1087"/>
                <p:cNvSpPr>
                  <a:spLocks/>
                </p:cNvSpPr>
                <p:nvPr/>
              </p:nvSpPr>
              <p:spPr bwMode="auto">
                <a:xfrm>
                  <a:off x="2289" y="1281"/>
                  <a:ext cx="25" cy="17"/>
                </a:xfrm>
                <a:custGeom>
                  <a:avLst/>
                  <a:gdLst>
                    <a:gd name="T0" fmla="*/ 12 w 25"/>
                    <a:gd name="T1" fmla="*/ 0 h 17"/>
                    <a:gd name="T2" fmla="*/ 24 w 25"/>
                    <a:gd name="T3" fmla="*/ 7 h 17"/>
                    <a:gd name="T4" fmla="*/ 11 w 25"/>
                    <a:gd name="T5" fmla="*/ 16 h 17"/>
                    <a:gd name="T6" fmla="*/ 0 w 25"/>
                    <a:gd name="T7" fmla="*/ 9 h 17"/>
                    <a:gd name="T8" fmla="*/ 12 w 25"/>
                    <a:gd name="T9" fmla="*/ 0 h 17"/>
                    <a:gd name="T10" fmla="*/ 0 60000 65536"/>
                    <a:gd name="T11" fmla="*/ 0 60000 65536"/>
                    <a:gd name="T12" fmla="*/ 0 60000 65536"/>
                    <a:gd name="T13" fmla="*/ 0 60000 65536"/>
                    <a:gd name="T14" fmla="*/ 0 60000 65536"/>
                    <a:gd name="T15" fmla="*/ 0 w 25"/>
                    <a:gd name="T16" fmla="*/ 0 h 17"/>
                    <a:gd name="T17" fmla="*/ 25 w 25"/>
                    <a:gd name="T18" fmla="*/ 17 h 17"/>
                  </a:gdLst>
                  <a:ahLst/>
                  <a:cxnLst>
                    <a:cxn ang="T10">
                      <a:pos x="T0" y="T1"/>
                    </a:cxn>
                    <a:cxn ang="T11">
                      <a:pos x="T2" y="T3"/>
                    </a:cxn>
                    <a:cxn ang="T12">
                      <a:pos x="T4" y="T5"/>
                    </a:cxn>
                    <a:cxn ang="T13">
                      <a:pos x="T6" y="T7"/>
                    </a:cxn>
                    <a:cxn ang="T14">
                      <a:pos x="T8" y="T9"/>
                    </a:cxn>
                  </a:cxnLst>
                  <a:rect l="T15" t="T16" r="T17" b="T18"/>
                  <a:pathLst>
                    <a:path w="25" h="17">
                      <a:moveTo>
                        <a:pt x="12" y="0"/>
                      </a:moveTo>
                      <a:lnTo>
                        <a:pt x="24" y="7"/>
                      </a:lnTo>
                      <a:lnTo>
                        <a:pt x="11" y="16"/>
                      </a:lnTo>
                      <a:lnTo>
                        <a:pt x="0" y="9"/>
                      </a:lnTo>
                      <a:lnTo>
                        <a:pt x="12" y="0"/>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s-ES_tradnl"/>
                </a:p>
              </p:txBody>
            </p:sp>
            <p:sp>
              <p:nvSpPr>
                <p:cNvPr id="731" name="Freeform 1088"/>
                <p:cNvSpPr>
                  <a:spLocks/>
                </p:cNvSpPr>
                <p:nvPr/>
              </p:nvSpPr>
              <p:spPr bwMode="auto">
                <a:xfrm>
                  <a:off x="2288" y="1291"/>
                  <a:ext cx="17" cy="20"/>
                </a:xfrm>
                <a:custGeom>
                  <a:avLst/>
                  <a:gdLst>
                    <a:gd name="T0" fmla="*/ 13 w 17"/>
                    <a:gd name="T1" fmla="*/ 0 h 20"/>
                    <a:gd name="T2" fmla="*/ 16 w 17"/>
                    <a:gd name="T3" fmla="*/ 13 h 20"/>
                    <a:gd name="T4" fmla="*/ 2 w 17"/>
                    <a:gd name="T5" fmla="*/ 19 h 20"/>
                    <a:gd name="T6" fmla="*/ 0 w 17"/>
                    <a:gd name="T7" fmla="*/ 5 h 20"/>
                    <a:gd name="T8" fmla="*/ 13 w 17"/>
                    <a:gd name="T9" fmla="*/ 0 h 20"/>
                    <a:gd name="T10" fmla="*/ 0 60000 65536"/>
                    <a:gd name="T11" fmla="*/ 0 60000 65536"/>
                    <a:gd name="T12" fmla="*/ 0 60000 65536"/>
                    <a:gd name="T13" fmla="*/ 0 60000 65536"/>
                    <a:gd name="T14" fmla="*/ 0 60000 65536"/>
                    <a:gd name="T15" fmla="*/ 0 w 17"/>
                    <a:gd name="T16" fmla="*/ 0 h 20"/>
                    <a:gd name="T17" fmla="*/ 17 w 17"/>
                    <a:gd name="T18" fmla="*/ 20 h 20"/>
                  </a:gdLst>
                  <a:ahLst/>
                  <a:cxnLst>
                    <a:cxn ang="T10">
                      <a:pos x="T0" y="T1"/>
                    </a:cxn>
                    <a:cxn ang="T11">
                      <a:pos x="T2" y="T3"/>
                    </a:cxn>
                    <a:cxn ang="T12">
                      <a:pos x="T4" y="T5"/>
                    </a:cxn>
                    <a:cxn ang="T13">
                      <a:pos x="T6" y="T7"/>
                    </a:cxn>
                    <a:cxn ang="T14">
                      <a:pos x="T8" y="T9"/>
                    </a:cxn>
                  </a:cxnLst>
                  <a:rect l="T15" t="T16" r="T17" b="T18"/>
                  <a:pathLst>
                    <a:path w="17" h="20">
                      <a:moveTo>
                        <a:pt x="13" y="0"/>
                      </a:moveTo>
                      <a:lnTo>
                        <a:pt x="16" y="13"/>
                      </a:lnTo>
                      <a:lnTo>
                        <a:pt x="2" y="19"/>
                      </a:lnTo>
                      <a:lnTo>
                        <a:pt x="0" y="5"/>
                      </a:lnTo>
                      <a:lnTo>
                        <a:pt x="13" y="0"/>
                      </a:lnTo>
                    </a:path>
                  </a:pathLst>
                </a:custGeom>
                <a:solidFill>
                  <a:srgbClr val="E5E5E5"/>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s-ES_tradnl"/>
                </a:p>
              </p:txBody>
            </p:sp>
            <p:sp>
              <p:nvSpPr>
                <p:cNvPr id="732" name="Freeform 1089"/>
                <p:cNvSpPr>
                  <a:spLocks/>
                </p:cNvSpPr>
                <p:nvPr/>
              </p:nvSpPr>
              <p:spPr bwMode="auto">
                <a:xfrm>
                  <a:off x="2288" y="1291"/>
                  <a:ext cx="17" cy="20"/>
                </a:xfrm>
                <a:custGeom>
                  <a:avLst/>
                  <a:gdLst>
                    <a:gd name="T0" fmla="*/ 13 w 17"/>
                    <a:gd name="T1" fmla="*/ 0 h 20"/>
                    <a:gd name="T2" fmla="*/ 16 w 17"/>
                    <a:gd name="T3" fmla="*/ 13 h 20"/>
                    <a:gd name="T4" fmla="*/ 2 w 17"/>
                    <a:gd name="T5" fmla="*/ 19 h 20"/>
                    <a:gd name="T6" fmla="*/ 0 w 17"/>
                    <a:gd name="T7" fmla="*/ 5 h 20"/>
                    <a:gd name="T8" fmla="*/ 13 w 17"/>
                    <a:gd name="T9" fmla="*/ 0 h 20"/>
                    <a:gd name="T10" fmla="*/ 0 60000 65536"/>
                    <a:gd name="T11" fmla="*/ 0 60000 65536"/>
                    <a:gd name="T12" fmla="*/ 0 60000 65536"/>
                    <a:gd name="T13" fmla="*/ 0 60000 65536"/>
                    <a:gd name="T14" fmla="*/ 0 60000 65536"/>
                    <a:gd name="T15" fmla="*/ 0 w 17"/>
                    <a:gd name="T16" fmla="*/ 0 h 20"/>
                    <a:gd name="T17" fmla="*/ 17 w 17"/>
                    <a:gd name="T18" fmla="*/ 20 h 20"/>
                  </a:gdLst>
                  <a:ahLst/>
                  <a:cxnLst>
                    <a:cxn ang="T10">
                      <a:pos x="T0" y="T1"/>
                    </a:cxn>
                    <a:cxn ang="T11">
                      <a:pos x="T2" y="T3"/>
                    </a:cxn>
                    <a:cxn ang="T12">
                      <a:pos x="T4" y="T5"/>
                    </a:cxn>
                    <a:cxn ang="T13">
                      <a:pos x="T6" y="T7"/>
                    </a:cxn>
                    <a:cxn ang="T14">
                      <a:pos x="T8" y="T9"/>
                    </a:cxn>
                  </a:cxnLst>
                  <a:rect l="T15" t="T16" r="T17" b="T18"/>
                  <a:pathLst>
                    <a:path w="17" h="20">
                      <a:moveTo>
                        <a:pt x="13" y="0"/>
                      </a:moveTo>
                      <a:lnTo>
                        <a:pt x="16" y="13"/>
                      </a:lnTo>
                      <a:lnTo>
                        <a:pt x="2" y="19"/>
                      </a:lnTo>
                      <a:lnTo>
                        <a:pt x="0" y="5"/>
                      </a:lnTo>
                      <a:lnTo>
                        <a:pt x="13" y="0"/>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s-ES_tradnl"/>
                </a:p>
              </p:txBody>
            </p:sp>
            <p:sp>
              <p:nvSpPr>
                <p:cNvPr id="733" name="Freeform 1090"/>
                <p:cNvSpPr>
                  <a:spLocks/>
                </p:cNvSpPr>
                <p:nvPr/>
              </p:nvSpPr>
              <p:spPr bwMode="auto">
                <a:xfrm>
                  <a:off x="2277" y="1292"/>
                  <a:ext cx="17" cy="19"/>
                </a:xfrm>
                <a:custGeom>
                  <a:avLst/>
                  <a:gdLst>
                    <a:gd name="T0" fmla="*/ 0 w 17"/>
                    <a:gd name="T1" fmla="*/ 0 h 19"/>
                    <a:gd name="T2" fmla="*/ 2 w 17"/>
                    <a:gd name="T3" fmla="*/ 13 h 19"/>
                    <a:gd name="T4" fmla="*/ 16 w 17"/>
                    <a:gd name="T5" fmla="*/ 18 h 19"/>
                    <a:gd name="T6" fmla="*/ 13 w 17"/>
                    <a:gd name="T7" fmla="*/ 4 h 19"/>
                    <a:gd name="T8" fmla="*/ 0 w 17"/>
                    <a:gd name="T9" fmla="*/ 0 h 19"/>
                    <a:gd name="T10" fmla="*/ 0 60000 65536"/>
                    <a:gd name="T11" fmla="*/ 0 60000 65536"/>
                    <a:gd name="T12" fmla="*/ 0 60000 65536"/>
                    <a:gd name="T13" fmla="*/ 0 60000 65536"/>
                    <a:gd name="T14" fmla="*/ 0 60000 65536"/>
                    <a:gd name="T15" fmla="*/ 0 w 17"/>
                    <a:gd name="T16" fmla="*/ 0 h 19"/>
                    <a:gd name="T17" fmla="*/ 17 w 17"/>
                    <a:gd name="T18" fmla="*/ 19 h 19"/>
                  </a:gdLst>
                  <a:ahLst/>
                  <a:cxnLst>
                    <a:cxn ang="T10">
                      <a:pos x="T0" y="T1"/>
                    </a:cxn>
                    <a:cxn ang="T11">
                      <a:pos x="T2" y="T3"/>
                    </a:cxn>
                    <a:cxn ang="T12">
                      <a:pos x="T4" y="T5"/>
                    </a:cxn>
                    <a:cxn ang="T13">
                      <a:pos x="T6" y="T7"/>
                    </a:cxn>
                    <a:cxn ang="T14">
                      <a:pos x="T8" y="T9"/>
                    </a:cxn>
                  </a:cxnLst>
                  <a:rect l="T15" t="T16" r="T17" b="T18"/>
                  <a:pathLst>
                    <a:path w="17" h="19">
                      <a:moveTo>
                        <a:pt x="0" y="0"/>
                      </a:moveTo>
                      <a:lnTo>
                        <a:pt x="2" y="13"/>
                      </a:lnTo>
                      <a:lnTo>
                        <a:pt x="16" y="18"/>
                      </a:lnTo>
                      <a:lnTo>
                        <a:pt x="13" y="4"/>
                      </a:lnTo>
                      <a:lnTo>
                        <a:pt x="0" y="0"/>
                      </a:lnTo>
                    </a:path>
                  </a:pathLst>
                </a:custGeom>
                <a:solidFill>
                  <a:srgbClr val="B2B2B2"/>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s-ES_tradnl"/>
                </a:p>
              </p:txBody>
            </p:sp>
            <p:sp>
              <p:nvSpPr>
                <p:cNvPr id="734" name="Freeform 1091"/>
                <p:cNvSpPr>
                  <a:spLocks/>
                </p:cNvSpPr>
                <p:nvPr/>
              </p:nvSpPr>
              <p:spPr bwMode="auto">
                <a:xfrm>
                  <a:off x="2277" y="1292"/>
                  <a:ext cx="17" cy="19"/>
                </a:xfrm>
                <a:custGeom>
                  <a:avLst/>
                  <a:gdLst>
                    <a:gd name="T0" fmla="*/ 0 w 17"/>
                    <a:gd name="T1" fmla="*/ 0 h 19"/>
                    <a:gd name="T2" fmla="*/ 2 w 17"/>
                    <a:gd name="T3" fmla="*/ 13 h 19"/>
                    <a:gd name="T4" fmla="*/ 16 w 17"/>
                    <a:gd name="T5" fmla="*/ 18 h 19"/>
                    <a:gd name="T6" fmla="*/ 13 w 17"/>
                    <a:gd name="T7" fmla="*/ 4 h 19"/>
                    <a:gd name="T8" fmla="*/ 0 w 17"/>
                    <a:gd name="T9" fmla="*/ 0 h 19"/>
                    <a:gd name="T10" fmla="*/ 0 60000 65536"/>
                    <a:gd name="T11" fmla="*/ 0 60000 65536"/>
                    <a:gd name="T12" fmla="*/ 0 60000 65536"/>
                    <a:gd name="T13" fmla="*/ 0 60000 65536"/>
                    <a:gd name="T14" fmla="*/ 0 60000 65536"/>
                    <a:gd name="T15" fmla="*/ 0 w 17"/>
                    <a:gd name="T16" fmla="*/ 0 h 19"/>
                    <a:gd name="T17" fmla="*/ 17 w 17"/>
                    <a:gd name="T18" fmla="*/ 19 h 19"/>
                  </a:gdLst>
                  <a:ahLst/>
                  <a:cxnLst>
                    <a:cxn ang="T10">
                      <a:pos x="T0" y="T1"/>
                    </a:cxn>
                    <a:cxn ang="T11">
                      <a:pos x="T2" y="T3"/>
                    </a:cxn>
                    <a:cxn ang="T12">
                      <a:pos x="T4" y="T5"/>
                    </a:cxn>
                    <a:cxn ang="T13">
                      <a:pos x="T6" y="T7"/>
                    </a:cxn>
                    <a:cxn ang="T14">
                      <a:pos x="T8" y="T9"/>
                    </a:cxn>
                  </a:cxnLst>
                  <a:rect l="T15" t="T16" r="T17" b="T18"/>
                  <a:pathLst>
                    <a:path w="17" h="19">
                      <a:moveTo>
                        <a:pt x="0" y="0"/>
                      </a:moveTo>
                      <a:lnTo>
                        <a:pt x="2" y="13"/>
                      </a:lnTo>
                      <a:lnTo>
                        <a:pt x="16" y="18"/>
                      </a:lnTo>
                      <a:lnTo>
                        <a:pt x="13" y="4"/>
                      </a:lnTo>
                      <a:lnTo>
                        <a:pt x="0" y="0"/>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s-ES_tradnl"/>
                </a:p>
              </p:txBody>
            </p:sp>
            <p:sp>
              <p:nvSpPr>
                <p:cNvPr id="735" name="Freeform 1092"/>
                <p:cNvSpPr>
                  <a:spLocks/>
                </p:cNvSpPr>
                <p:nvPr/>
              </p:nvSpPr>
              <p:spPr bwMode="auto">
                <a:xfrm>
                  <a:off x="2277" y="1286"/>
                  <a:ext cx="24" cy="17"/>
                </a:xfrm>
                <a:custGeom>
                  <a:avLst/>
                  <a:gdLst>
                    <a:gd name="T0" fmla="*/ 12 w 24"/>
                    <a:gd name="T1" fmla="*/ 0 h 17"/>
                    <a:gd name="T2" fmla="*/ 23 w 24"/>
                    <a:gd name="T3" fmla="*/ 7 h 17"/>
                    <a:gd name="T4" fmla="*/ 10 w 24"/>
                    <a:gd name="T5" fmla="*/ 16 h 17"/>
                    <a:gd name="T6" fmla="*/ 0 w 24"/>
                    <a:gd name="T7" fmla="*/ 8 h 17"/>
                    <a:gd name="T8" fmla="*/ 12 w 24"/>
                    <a:gd name="T9" fmla="*/ 0 h 17"/>
                    <a:gd name="T10" fmla="*/ 0 60000 65536"/>
                    <a:gd name="T11" fmla="*/ 0 60000 65536"/>
                    <a:gd name="T12" fmla="*/ 0 60000 65536"/>
                    <a:gd name="T13" fmla="*/ 0 60000 65536"/>
                    <a:gd name="T14" fmla="*/ 0 60000 65536"/>
                    <a:gd name="T15" fmla="*/ 0 w 24"/>
                    <a:gd name="T16" fmla="*/ 0 h 17"/>
                    <a:gd name="T17" fmla="*/ 24 w 24"/>
                    <a:gd name="T18" fmla="*/ 17 h 17"/>
                  </a:gdLst>
                  <a:ahLst/>
                  <a:cxnLst>
                    <a:cxn ang="T10">
                      <a:pos x="T0" y="T1"/>
                    </a:cxn>
                    <a:cxn ang="T11">
                      <a:pos x="T2" y="T3"/>
                    </a:cxn>
                    <a:cxn ang="T12">
                      <a:pos x="T4" y="T5"/>
                    </a:cxn>
                    <a:cxn ang="T13">
                      <a:pos x="T6" y="T7"/>
                    </a:cxn>
                    <a:cxn ang="T14">
                      <a:pos x="T8" y="T9"/>
                    </a:cxn>
                  </a:cxnLst>
                  <a:rect l="T15" t="T16" r="T17" b="T18"/>
                  <a:pathLst>
                    <a:path w="24" h="17">
                      <a:moveTo>
                        <a:pt x="12" y="0"/>
                      </a:moveTo>
                      <a:lnTo>
                        <a:pt x="23" y="7"/>
                      </a:lnTo>
                      <a:lnTo>
                        <a:pt x="10" y="16"/>
                      </a:lnTo>
                      <a:lnTo>
                        <a:pt x="0" y="8"/>
                      </a:lnTo>
                      <a:lnTo>
                        <a:pt x="12" y="0"/>
                      </a:lnTo>
                    </a:path>
                  </a:pathLst>
                </a:custGeom>
                <a:solidFill>
                  <a:srgbClr val="CCCCCC"/>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s-ES_tradnl"/>
                </a:p>
              </p:txBody>
            </p:sp>
            <p:sp>
              <p:nvSpPr>
                <p:cNvPr id="736" name="Freeform 1093"/>
                <p:cNvSpPr>
                  <a:spLocks/>
                </p:cNvSpPr>
                <p:nvPr/>
              </p:nvSpPr>
              <p:spPr bwMode="auto">
                <a:xfrm>
                  <a:off x="2277" y="1286"/>
                  <a:ext cx="24" cy="17"/>
                </a:xfrm>
                <a:custGeom>
                  <a:avLst/>
                  <a:gdLst>
                    <a:gd name="T0" fmla="*/ 12 w 24"/>
                    <a:gd name="T1" fmla="*/ 0 h 17"/>
                    <a:gd name="T2" fmla="*/ 23 w 24"/>
                    <a:gd name="T3" fmla="*/ 7 h 17"/>
                    <a:gd name="T4" fmla="*/ 10 w 24"/>
                    <a:gd name="T5" fmla="*/ 16 h 17"/>
                    <a:gd name="T6" fmla="*/ 0 w 24"/>
                    <a:gd name="T7" fmla="*/ 8 h 17"/>
                    <a:gd name="T8" fmla="*/ 12 w 24"/>
                    <a:gd name="T9" fmla="*/ 0 h 17"/>
                    <a:gd name="T10" fmla="*/ 0 60000 65536"/>
                    <a:gd name="T11" fmla="*/ 0 60000 65536"/>
                    <a:gd name="T12" fmla="*/ 0 60000 65536"/>
                    <a:gd name="T13" fmla="*/ 0 60000 65536"/>
                    <a:gd name="T14" fmla="*/ 0 60000 65536"/>
                    <a:gd name="T15" fmla="*/ 0 w 24"/>
                    <a:gd name="T16" fmla="*/ 0 h 17"/>
                    <a:gd name="T17" fmla="*/ 24 w 24"/>
                    <a:gd name="T18" fmla="*/ 17 h 17"/>
                  </a:gdLst>
                  <a:ahLst/>
                  <a:cxnLst>
                    <a:cxn ang="T10">
                      <a:pos x="T0" y="T1"/>
                    </a:cxn>
                    <a:cxn ang="T11">
                      <a:pos x="T2" y="T3"/>
                    </a:cxn>
                    <a:cxn ang="T12">
                      <a:pos x="T4" y="T5"/>
                    </a:cxn>
                    <a:cxn ang="T13">
                      <a:pos x="T6" y="T7"/>
                    </a:cxn>
                    <a:cxn ang="T14">
                      <a:pos x="T8" y="T9"/>
                    </a:cxn>
                  </a:cxnLst>
                  <a:rect l="T15" t="T16" r="T17" b="T18"/>
                  <a:pathLst>
                    <a:path w="24" h="17">
                      <a:moveTo>
                        <a:pt x="12" y="0"/>
                      </a:moveTo>
                      <a:lnTo>
                        <a:pt x="23" y="7"/>
                      </a:lnTo>
                      <a:lnTo>
                        <a:pt x="10" y="16"/>
                      </a:lnTo>
                      <a:lnTo>
                        <a:pt x="0" y="8"/>
                      </a:lnTo>
                      <a:lnTo>
                        <a:pt x="12" y="0"/>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s-ES_tradnl"/>
                </a:p>
              </p:txBody>
            </p:sp>
            <p:sp>
              <p:nvSpPr>
                <p:cNvPr id="737" name="Freeform 1094"/>
                <p:cNvSpPr>
                  <a:spLocks/>
                </p:cNvSpPr>
                <p:nvPr/>
              </p:nvSpPr>
              <p:spPr bwMode="auto">
                <a:xfrm>
                  <a:off x="2276" y="1296"/>
                  <a:ext cx="17" cy="20"/>
                </a:xfrm>
                <a:custGeom>
                  <a:avLst/>
                  <a:gdLst>
                    <a:gd name="T0" fmla="*/ 13 w 17"/>
                    <a:gd name="T1" fmla="*/ 0 h 20"/>
                    <a:gd name="T2" fmla="*/ 16 w 17"/>
                    <a:gd name="T3" fmla="*/ 13 h 20"/>
                    <a:gd name="T4" fmla="*/ 2 w 17"/>
                    <a:gd name="T5" fmla="*/ 19 h 20"/>
                    <a:gd name="T6" fmla="*/ 0 w 17"/>
                    <a:gd name="T7" fmla="*/ 4 h 20"/>
                    <a:gd name="T8" fmla="*/ 13 w 17"/>
                    <a:gd name="T9" fmla="*/ 0 h 20"/>
                    <a:gd name="T10" fmla="*/ 0 60000 65536"/>
                    <a:gd name="T11" fmla="*/ 0 60000 65536"/>
                    <a:gd name="T12" fmla="*/ 0 60000 65536"/>
                    <a:gd name="T13" fmla="*/ 0 60000 65536"/>
                    <a:gd name="T14" fmla="*/ 0 60000 65536"/>
                    <a:gd name="T15" fmla="*/ 0 w 17"/>
                    <a:gd name="T16" fmla="*/ 0 h 20"/>
                    <a:gd name="T17" fmla="*/ 17 w 17"/>
                    <a:gd name="T18" fmla="*/ 20 h 20"/>
                  </a:gdLst>
                  <a:ahLst/>
                  <a:cxnLst>
                    <a:cxn ang="T10">
                      <a:pos x="T0" y="T1"/>
                    </a:cxn>
                    <a:cxn ang="T11">
                      <a:pos x="T2" y="T3"/>
                    </a:cxn>
                    <a:cxn ang="T12">
                      <a:pos x="T4" y="T5"/>
                    </a:cxn>
                    <a:cxn ang="T13">
                      <a:pos x="T6" y="T7"/>
                    </a:cxn>
                    <a:cxn ang="T14">
                      <a:pos x="T8" y="T9"/>
                    </a:cxn>
                  </a:cxnLst>
                  <a:rect l="T15" t="T16" r="T17" b="T18"/>
                  <a:pathLst>
                    <a:path w="17" h="20">
                      <a:moveTo>
                        <a:pt x="13" y="0"/>
                      </a:moveTo>
                      <a:lnTo>
                        <a:pt x="16" y="13"/>
                      </a:lnTo>
                      <a:lnTo>
                        <a:pt x="2" y="19"/>
                      </a:lnTo>
                      <a:lnTo>
                        <a:pt x="0" y="4"/>
                      </a:lnTo>
                      <a:lnTo>
                        <a:pt x="13" y="0"/>
                      </a:lnTo>
                    </a:path>
                  </a:pathLst>
                </a:custGeom>
                <a:solidFill>
                  <a:srgbClr val="E5E5E5"/>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s-ES_tradnl"/>
                </a:p>
              </p:txBody>
            </p:sp>
            <p:sp>
              <p:nvSpPr>
                <p:cNvPr id="738" name="Freeform 1095"/>
                <p:cNvSpPr>
                  <a:spLocks/>
                </p:cNvSpPr>
                <p:nvPr/>
              </p:nvSpPr>
              <p:spPr bwMode="auto">
                <a:xfrm>
                  <a:off x="2276" y="1296"/>
                  <a:ext cx="17" cy="20"/>
                </a:xfrm>
                <a:custGeom>
                  <a:avLst/>
                  <a:gdLst>
                    <a:gd name="T0" fmla="*/ 13 w 17"/>
                    <a:gd name="T1" fmla="*/ 0 h 20"/>
                    <a:gd name="T2" fmla="*/ 16 w 17"/>
                    <a:gd name="T3" fmla="*/ 13 h 20"/>
                    <a:gd name="T4" fmla="*/ 2 w 17"/>
                    <a:gd name="T5" fmla="*/ 19 h 20"/>
                    <a:gd name="T6" fmla="*/ 0 w 17"/>
                    <a:gd name="T7" fmla="*/ 4 h 20"/>
                    <a:gd name="T8" fmla="*/ 13 w 17"/>
                    <a:gd name="T9" fmla="*/ 0 h 20"/>
                    <a:gd name="T10" fmla="*/ 0 60000 65536"/>
                    <a:gd name="T11" fmla="*/ 0 60000 65536"/>
                    <a:gd name="T12" fmla="*/ 0 60000 65536"/>
                    <a:gd name="T13" fmla="*/ 0 60000 65536"/>
                    <a:gd name="T14" fmla="*/ 0 60000 65536"/>
                    <a:gd name="T15" fmla="*/ 0 w 17"/>
                    <a:gd name="T16" fmla="*/ 0 h 20"/>
                    <a:gd name="T17" fmla="*/ 17 w 17"/>
                    <a:gd name="T18" fmla="*/ 20 h 20"/>
                  </a:gdLst>
                  <a:ahLst/>
                  <a:cxnLst>
                    <a:cxn ang="T10">
                      <a:pos x="T0" y="T1"/>
                    </a:cxn>
                    <a:cxn ang="T11">
                      <a:pos x="T2" y="T3"/>
                    </a:cxn>
                    <a:cxn ang="T12">
                      <a:pos x="T4" y="T5"/>
                    </a:cxn>
                    <a:cxn ang="T13">
                      <a:pos x="T6" y="T7"/>
                    </a:cxn>
                    <a:cxn ang="T14">
                      <a:pos x="T8" y="T9"/>
                    </a:cxn>
                  </a:cxnLst>
                  <a:rect l="T15" t="T16" r="T17" b="T18"/>
                  <a:pathLst>
                    <a:path w="17" h="20">
                      <a:moveTo>
                        <a:pt x="13" y="0"/>
                      </a:moveTo>
                      <a:lnTo>
                        <a:pt x="16" y="13"/>
                      </a:lnTo>
                      <a:lnTo>
                        <a:pt x="2" y="19"/>
                      </a:lnTo>
                      <a:lnTo>
                        <a:pt x="0" y="4"/>
                      </a:lnTo>
                      <a:lnTo>
                        <a:pt x="13" y="0"/>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s-ES_tradnl"/>
                </a:p>
              </p:txBody>
            </p:sp>
            <p:sp>
              <p:nvSpPr>
                <p:cNvPr id="739" name="Freeform 1096"/>
                <p:cNvSpPr>
                  <a:spLocks/>
                </p:cNvSpPr>
                <p:nvPr/>
              </p:nvSpPr>
              <p:spPr bwMode="auto">
                <a:xfrm>
                  <a:off x="2265" y="1297"/>
                  <a:ext cx="17" cy="19"/>
                </a:xfrm>
                <a:custGeom>
                  <a:avLst/>
                  <a:gdLst>
                    <a:gd name="T0" fmla="*/ 0 w 17"/>
                    <a:gd name="T1" fmla="*/ 0 h 19"/>
                    <a:gd name="T2" fmla="*/ 2 w 17"/>
                    <a:gd name="T3" fmla="*/ 13 h 19"/>
                    <a:gd name="T4" fmla="*/ 16 w 17"/>
                    <a:gd name="T5" fmla="*/ 18 h 19"/>
                    <a:gd name="T6" fmla="*/ 13 w 17"/>
                    <a:gd name="T7" fmla="*/ 4 h 19"/>
                    <a:gd name="T8" fmla="*/ 0 w 17"/>
                    <a:gd name="T9" fmla="*/ 0 h 19"/>
                    <a:gd name="T10" fmla="*/ 0 60000 65536"/>
                    <a:gd name="T11" fmla="*/ 0 60000 65536"/>
                    <a:gd name="T12" fmla="*/ 0 60000 65536"/>
                    <a:gd name="T13" fmla="*/ 0 60000 65536"/>
                    <a:gd name="T14" fmla="*/ 0 60000 65536"/>
                    <a:gd name="T15" fmla="*/ 0 w 17"/>
                    <a:gd name="T16" fmla="*/ 0 h 19"/>
                    <a:gd name="T17" fmla="*/ 17 w 17"/>
                    <a:gd name="T18" fmla="*/ 19 h 19"/>
                  </a:gdLst>
                  <a:ahLst/>
                  <a:cxnLst>
                    <a:cxn ang="T10">
                      <a:pos x="T0" y="T1"/>
                    </a:cxn>
                    <a:cxn ang="T11">
                      <a:pos x="T2" y="T3"/>
                    </a:cxn>
                    <a:cxn ang="T12">
                      <a:pos x="T4" y="T5"/>
                    </a:cxn>
                    <a:cxn ang="T13">
                      <a:pos x="T6" y="T7"/>
                    </a:cxn>
                    <a:cxn ang="T14">
                      <a:pos x="T8" y="T9"/>
                    </a:cxn>
                  </a:cxnLst>
                  <a:rect l="T15" t="T16" r="T17" b="T18"/>
                  <a:pathLst>
                    <a:path w="17" h="19">
                      <a:moveTo>
                        <a:pt x="0" y="0"/>
                      </a:moveTo>
                      <a:lnTo>
                        <a:pt x="2" y="13"/>
                      </a:lnTo>
                      <a:lnTo>
                        <a:pt x="16" y="18"/>
                      </a:lnTo>
                      <a:lnTo>
                        <a:pt x="13" y="4"/>
                      </a:lnTo>
                      <a:lnTo>
                        <a:pt x="0" y="0"/>
                      </a:lnTo>
                    </a:path>
                  </a:pathLst>
                </a:custGeom>
                <a:solidFill>
                  <a:srgbClr val="CCCC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s-ES_tradnl"/>
                </a:p>
              </p:txBody>
            </p:sp>
            <p:sp>
              <p:nvSpPr>
                <p:cNvPr id="740" name="Freeform 1097"/>
                <p:cNvSpPr>
                  <a:spLocks/>
                </p:cNvSpPr>
                <p:nvPr/>
              </p:nvSpPr>
              <p:spPr bwMode="auto">
                <a:xfrm>
                  <a:off x="2265" y="1297"/>
                  <a:ext cx="17" cy="19"/>
                </a:xfrm>
                <a:custGeom>
                  <a:avLst/>
                  <a:gdLst>
                    <a:gd name="T0" fmla="*/ 0 w 17"/>
                    <a:gd name="T1" fmla="*/ 0 h 19"/>
                    <a:gd name="T2" fmla="*/ 2 w 17"/>
                    <a:gd name="T3" fmla="*/ 13 h 19"/>
                    <a:gd name="T4" fmla="*/ 16 w 17"/>
                    <a:gd name="T5" fmla="*/ 18 h 19"/>
                    <a:gd name="T6" fmla="*/ 13 w 17"/>
                    <a:gd name="T7" fmla="*/ 4 h 19"/>
                    <a:gd name="T8" fmla="*/ 0 w 17"/>
                    <a:gd name="T9" fmla="*/ 0 h 19"/>
                    <a:gd name="T10" fmla="*/ 0 60000 65536"/>
                    <a:gd name="T11" fmla="*/ 0 60000 65536"/>
                    <a:gd name="T12" fmla="*/ 0 60000 65536"/>
                    <a:gd name="T13" fmla="*/ 0 60000 65536"/>
                    <a:gd name="T14" fmla="*/ 0 60000 65536"/>
                    <a:gd name="T15" fmla="*/ 0 w 17"/>
                    <a:gd name="T16" fmla="*/ 0 h 19"/>
                    <a:gd name="T17" fmla="*/ 17 w 17"/>
                    <a:gd name="T18" fmla="*/ 19 h 19"/>
                  </a:gdLst>
                  <a:ahLst/>
                  <a:cxnLst>
                    <a:cxn ang="T10">
                      <a:pos x="T0" y="T1"/>
                    </a:cxn>
                    <a:cxn ang="T11">
                      <a:pos x="T2" y="T3"/>
                    </a:cxn>
                    <a:cxn ang="T12">
                      <a:pos x="T4" y="T5"/>
                    </a:cxn>
                    <a:cxn ang="T13">
                      <a:pos x="T6" y="T7"/>
                    </a:cxn>
                    <a:cxn ang="T14">
                      <a:pos x="T8" y="T9"/>
                    </a:cxn>
                  </a:cxnLst>
                  <a:rect l="T15" t="T16" r="T17" b="T18"/>
                  <a:pathLst>
                    <a:path w="17" h="19">
                      <a:moveTo>
                        <a:pt x="0" y="0"/>
                      </a:moveTo>
                      <a:lnTo>
                        <a:pt x="2" y="13"/>
                      </a:lnTo>
                      <a:lnTo>
                        <a:pt x="16" y="18"/>
                      </a:lnTo>
                      <a:lnTo>
                        <a:pt x="13" y="4"/>
                      </a:lnTo>
                      <a:lnTo>
                        <a:pt x="0" y="0"/>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s-ES_tradnl"/>
                </a:p>
              </p:txBody>
            </p:sp>
            <p:sp>
              <p:nvSpPr>
                <p:cNvPr id="741" name="Freeform 1098"/>
                <p:cNvSpPr>
                  <a:spLocks/>
                </p:cNvSpPr>
                <p:nvPr/>
              </p:nvSpPr>
              <p:spPr bwMode="auto">
                <a:xfrm>
                  <a:off x="2265" y="1291"/>
                  <a:ext cx="24" cy="17"/>
                </a:xfrm>
                <a:custGeom>
                  <a:avLst/>
                  <a:gdLst>
                    <a:gd name="T0" fmla="*/ 11 w 24"/>
                    <a:gd name="T1" fmla="*/ 0 h 17"/>
                    <a:gd name="T2" fmla="*/ 23 w 24"/>
                    <a:gd name="T3" fmla="*/ 7 h 17"/>
                    <a:gd name="T4" fmla="*/ 10 w 24"/>
                    <a:gd name="T5" fmla="*/ 16 h 17"/>
                    <a:gd name="T6" fmla="*/ 0 w 24"/>
                    <a:gd name="T7" fmla="*/ 9 h 17"/>
                    <a:gd name="T8" fmla="*/ 11 w 24"/>
                    <a:gd name="T9" fmla="*/ 0 h 17"/>
                    <a:gd name="T10" fmla="*/ 0 60000 65536"/>
                    <a:gd name="T11" fmla="*/ 0 60000 65536"/>
                    <a:gd name="T12" fmla="*/ 0 60000 65536"/>
                    <a:gd name="T13" fmla="*/ 0 60000 65536"/>
                    <a:gd name="T14" fmla="*/ 0 60000 65536"/>
                    <a:gd name="T15" fmla="*/ 0 w 24"/>
                    <a:gd name="T16" fmla="*/ 0 h 17"/>
                    <a:gd name="T17" fmla="*/ 24 w 24"/>
                    <a:gd name="T18" fmla="*/ 17 h 17"/>
                  </a:gdLst>
                  <a:ahLst/>
                  <a:cxnLst>
                    <a:cxn ang="T10">
                      <a:pos x="T0" y="T1"/>
                    </a:cxn>
                    <a:cxn ang="T11">
                      <a:pos x="T2" y="T3"/>
                    </a:cxn>
                    <a:cxn ang="T12">
                      <a:pos x="T4" y="T5"/>
                    </a:cxn>
                    <a:cxn ang="T13">
                      <a:pos x="T6" y="T7"/>
                    </a:cxn>
                    <a:cxn ang="T14">
                      <a:pos x="T8" y="T9"/>
                    </a:cxn>
                  </a:cxnLst>
                  <a:rect l="T15" t="T16" r="T17" b="T18"/>
                  <a:pathLst>
                    <a:path w="24" h="17">
                      <a:moveTo>
                        <a:pt x="11" y="0"/>
                      </a:moveTo>
                      <a:lnTo>
                        <a:pt x="23" y="7"/>
                      </a:lnTo>
                      <a:lnTo>
                        <a:pt x="10" y="16"/>
                      </a:lnTo>
                      <a:lnTo>
                        <a:pt x="0" y="9"/>
                      </a:lnTo>
                      <a:lnTo>
                        <a:pt x="11" y="0"/>
                      </a:lnTo>
                    </a:path>
                  </a:pathLst>
                </a:custGeom>
                <a:solidFill>
                  <a:srgbClr val="CCCCCC"/>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s-ES_tradnl"/>
                </a:p>
              </p:txBody>
            </p:sp>
            <p:sp>
              <p:nvSpPr>
                <p:cNvPr id="742" name="Freeform 1099"/>
                <p:cNvSpPr>
                  <a:spLocks/>
                </p:cNvSpPr>
                <p:nvPr/>
              </p:nvSpPr>
              <p:spPr bwMode="auto">
                <a:xfrm>
                  <a:off x="2265" y="1291"/>
                  <a:ext cx="24" cy="17"/>
                </a:xfrm>
                <a:custGeom>
                  <a:avLst/>
                  <a:gdLst>
                    <a:gd name="T0" fmla="*/ 11 w 24"/>
                    <a:gd name="T1" fmla="*/ 0 h 17"/>
                    <a:gd name="T2" fmla="*/ 23 w 24"/>
                    <a:gd name="T3" fmla="*/ 7 h 17"/>
                    <a:gd name="T4" fmla="*/ 10 w 24"/>
                    <a:gd name="T5" fmla="*/ 16 h 17"/>
                    <a:gd name="T6" fmla="*/ 0 w 24"/>
                    <a:gd name="T7" fmla="*/ 9 h 17"/>
                    <a:gd name="T8" fmla="*/ 11 w 24"/>
                    <a:gd name="T9" fmla="*/ 0 h 17"/>
                    <a:gd name="T10" fmla="*/ 0 60000 65536"/>
                    <a:gd name="T11" fmla="*/ 0 60000 65536"/>
                    <a:gd name="T12" fmla="*/ 0 60000 65536"/>
                    <a:gd name="T13" fmla="*/ 0 60000 65536"/>
                    <a:gd name="T14" fmla="*/ 0 60000 65536"/>
                    <a:gd name="T15" fmla="*/ 0 w 24"/>
                    <a:gd name="T16" fmla="*/ 0 h 17"/>
                    <a:gd name="T17" fmla="*/ 24 w 24"/>
                    <a:gd name="T18" fmla="*/ 17 h 17"/>
                  </a:gdLst>
                  <a:ahLst/>
                  <a:cxnLst>
                    <a:cxn ang="T10">
                      <a:pos x="T0" y="T1"/>
                    </a:cxn>
                    <a:cxn ang="T11">
                      <a:pos x="T2" y="T3"/>
                    </a:cxn>
                    <a:cxn ang="T12">
                      <a:pos x="T4" y="T5"/>
                    </a:cxn>
                    <a:cxn ang="T13">
                      <a:pos x="T6" y="T7"/>
                    </a:cxn>
                    <a:cxn ang="T14">
                      <a:pos x="T8" y="T9"/>
                    </a:cxn>
                  </a:cxnLst>
                  <a:rect l="T15" t="T16" r="T17" b="T18"/>
                  <a:pathLst>
                    <a:path w="24" h="17">
                      <a:moveTo>
                        <a:pt x="11" y="0"/>
                      </a:moveTo>
                      <a:lnTo>
                        <a:pt x="23" y="7"/>
                      </a:lnTo>
                      <a:lnTo>
                        <a:pt x="10" y="16"/>
                      </a:lnTo>
                      <a:lnTo>
                        <a:pt x="0" y="9"/>
                      </a:lnTo>
                      <a:lnTo>
                        <a:pt x="11" y="0"/>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s-ES_tradnl"/>
                </a:p>
              </p:txBody>
            </p:sp>
            <p:sp>
              <p:nvSpPr>
                <p:cNvPr id="743" name="Freeform 1100"/>
                <p:cNvSpPr>
                  <a:spLocks/>
                </p:cNvSpPr>
                <p:nvPr/>
              </p:nvSpPr>
              <p:spPr bwMode="auto">
                <a:xfrm>
                  <a:off x="2298" y="1272"/>
                  <a:ext cx="17" cy="20"/>
                </a:xfrm>
                <a:custGeom>
                  <a:avLst/>
                  <a:gdLst>
                    <a:gd name="T0" fmla="*/ 13 w 17"/>
                    <a:gd name="T1" fmla="*/ 0 h 20"/>
                    <a:gd name="T2" fmla="*/ 16 w 17"/>
                    <a:gd name="T3" fmla="*/ 13 h 20"/>
                    <a:gd name="T4" fmla="*/ 2 w 17"/>
                    <a:gd name="T5" fmla="*/ 19 h 20"/>
                    <a:gd name="T6" fmla="*/ 0 w 17"/>
                    <a:gd name="T7" fmla="*/ 5 h 20"/>
                    <a:gd name="T8" fmla="*/ 13 w 17"/>
                    <a:gd name="T9" fmla="*/ 0 h 20"/>
                    <a:gd name="T10" fmla="*/ 0 60000 65536"/>
                    <a:gd name="T11" fmla="*/ 0 60000 65536"/>
                    <a:gd name="T12" fmla="*/ 0 60000 65536"/>
                    <a:gd name="T13" fmla="*/ 0 60000 65536"/>
                    <a:gd name="T14" fmla="*/ 0 60000 65536"/>
                    <a:gd name="T15" fmla="*/ 0 w 17"/>
                    <a:gd name="T16" fmla="*/ 0 h 20"/>
                    <a:gd name="T17" fmla="*/ 17 w 17"/>
                    <a:gd name="T18" fmla="*/ 20 h 20"/>
                  </a:gdLst>
                  <a:ahLst/>
                  <a:cxnLst>
                    <a:cxn ang="T10">
                      <a:pos x="T0" y="T1"/>
                    </a:cxn>
                    <a:cxn ang="T11">
                      <a:pos x="T2" y="T3"/>
                    </a:cxn>
                    <a:cxn ang="T12">
                      <a:pos x="T4" y="T5"/>
                    </a:cxn>
                    <a:cxn ang="T13">
                      <a:pos x="T6" y="T7"/>
                    </a:cxn>
                    <a:cxn ang="T14">
                      <a:pos x="T8" y="T9"/>
                    </a:cxn>
                  </a:cxnLst>
                  <a:rect l="T15" t="T16" r="T17" b="T18"/>
                  <a:pathLst>
                    <a:path w="17" h="20">
                      <a:moveTo>
                        <a:pt x="13" y="0"/>
                      </a:moveTo>
                      <a:lnTo>
                        <a:pt x="16" y="13"/>
                      </a:lnTo>
                      <a:lnTo>
                        <a:pt x="2" y="19"/>
                      </a:lnTo>
                      <a:lnTo>
                        <a:pt x="0" y="5"/>
                      </a:lnTo>
                      <a:lnTo>
                        <a:pt x="13" y="0"/>
                      </a:lnTo>
                    </a:path>
                  </a:pathLst>
                </a:custGeom>
                <a:solidFill>
                  <a:srgbClr val="E5E5E5"/>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s-ES_tradnl"/>
                </a:p>
              </p:txBody>
            </p:sp>
            <p:sp>
              <p:nvSpPr>
                <p:cNvPr id="744" name="Freeform 1101"/>
                <p:cNvSpPr>
                  <a:spLocks/>
                </p:cNvSpPr>
                <p:nvPr/>
              </p:nvSpPr>
              <p:spPr bwMode="auto">
                <a:xfrm>
                  <a:off x="2298" y="1272"/>
                  <a:ext cx="17" cy="20"/>
                </a:xfrm>
                <a:custGeom>
                  <a:avLst/>
                  <a:gdLst>
                    <a:gd name="T0" fmla="*/ 13 w 17"/>
                    <a:gd name="T1" fmla="*/ 0 h 20"/>
                    <a:gd name="T2" fmla="*/ 16 w 17"/>
                    <a:gd name="T3" fmla="*/ 13 h 20"/>
                    <a:gd name="T4" fmla="*/ 2 w 17"/>
                    <a:gd name="T5" fmla="*/ 19 h 20"/>
                    <a:gd name="T6" fmla="*/ 0 w 17"/>
                    <a:gd name="T7" fmla="*/ 5 h 20"/>
                    <a:gd name="T8" fmla="*/ 13 w 17"/>
                    <a:gd name="T9" fmla="*/ 0 h 20"/>
                    <a:gd name="T10" fmla="*/ 0 60000 65536"/>
                    <a:gd name="T11" fmla="*/ 0 60000 65536"/>
                    <a:gd name="T12" fmla="*/ 0 60000 65536"/>
                    <a:gd name="T13" fmla="*/ 0 60000 65536"/>
                    <a:gd name="T14" fmla="*/ 0 60000 65536"/>
                    <a:gd name="T15" fmla="*/ 0 w 17"/>
                    <a:gd name="T16" fmla="*/ 0 h 20"/>
                    <a:gd name="T17" fmla="*/ 17 w 17"/>
                    <a:gd name="T18" fmla="*/ 20 h 20"/>
                  </a:gdLst>
                  <a:ahLst/>
                  <a:cxnLst>
                    <a:cxn ang="T10">
                      <a:pos x="T0" y="T1"/>
                    </a:cxn>
                    <a:cxn ang="T11">
                      <a:pos x="T2" y="T3"/>
                    </a:cxn>
                    <a:cxn ang="T12">
                      <a:pos x="T4" y="T5"/>
                    </a:cxn>
                    <a:cxn ang="T13">
                      <a:pos x="T6" y="T7"/>
                    </a:cxn>
                    <a:cxn ang="T14">
                      <a:pos x="T8" y="T9"/>
                    </a:cxn>
                  </a:cxnLst>
                  <a:rect l="T15" t="T16" r="T17" b="T18"/>
                  <a:pathLst>
                    <a:path w="17" h="20">
                      <a:moveTo>
                        <a:pt x="13" y="0"/>
                      </a:moveTo>
                      <a:lnTo>
                        <a:pt x="16" y="13"/>
                      </a:lnTo>
                      <a:lnTo>
                        <a:pt x="2" y="19"/>
                      </a:lnTo>
                      <a:lnTo>
                        <a:pt x="0" y="5"/>
                      </a:lnTo>
                      <a:lnTo>
                        <a:pt x="13" y="0"/>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s-ES_tradnl"/>
                </a:p>
              </p:txBody>
            </p:sp>
            <p:sp>
              <p:nvSpPr>
                <p:cNvPr id="745" name="Freeform 1102"/>
                <p:cNvSpPr>
                  <a:spLocks/>
                </p:cNvSpPr>
                <p:nvPr/>
              </p:nvSpPr>
              <p:spPr bwMode="auto">
                <a:xfrm>
                  <a:off x="2287" y="1272"/>
                  <a:ext cx="17" cy="20"/>
                </a:xfrm>
                <a:custGeom>
                  <a:avLst/>
                  <a:gdLst>
                    <a:gd name="T0" fmla="*/ 0 w 17"/>
                    <a:gd name="T1" fmla="*/ 0 h 20"/>
                    <a:gd name="T2" fmla="*/ 2 w 17"/>
                    <a:gd name="T3" fmla="*/ 14 h 20"/>
                    <a:gd name="T4" fmla="*/ 16 w 17"/>
                    <a:gd name="T5" fmla="*/ 19 h 20"/>
                    <a:gd name="T6" fmla="*/ 13 w 17"/>
                    <a:gd name="T7" fmla="*/ 4 h 20"/>
                    <a:gd name="T8" fmla="*/ 0 w 17"/>
                    <a:gd name="T9" fmla="*/ 0 h 20"/>
                    <a:gd name="T10" fmla="*/ 0 60000 65536"/>
                    <a:gd name="T11" fmla="*/ 0 60000 65536"/>
                    <a:gd name="T12" fmla="*/ 0 60000 65536"/>
                    <a:gd name="T13" fmla="*/ 0 60000 65536"/>
                    <a:gd name="T14" fmla="*/ 0 60000 65536"/>
                    <a:gd name="T15" fmla="*/ 0 w 17"/>
                    <a:gd name="T16" fmla="*/ 0 h 20"/>
                    <a:gd name="T17" fmla="*/ 17 w 17"/>
                    <a:gd name="T18" fmla="*/ 20 h 20"/>
                  </a:gdLst>
                  <a:ahLst/>
                  <a:cxnLst>
                    <a:cxn ang="T10">
                      <a:pos x="T0" y="T1"/>
                    </a:cxn>
                    <a:cxn ang="T11">
                      <a:pos x="T2" y="T3"/>
                    </a:cxn>
                    <a:cxn ang="T12">
                      <a:pos x="T4" y="T5"/>
                    </a:cxn>
                    <a:cxn ang="T13">
                      <a:pos x="T6" y="T7"/>
                    </a:cxn>
                    <a:cxn ang="T14">
                      <a:pos x="T8" y="T9"/>
                    </a:cxn>
                  </a:cxnLst>
                  <a:rect l="T15" t="T16" r="T17" b="T18"/>
                  <a:pathLst>
                    <a:path w="17" h="20">
                      <a:moveTo>
                        <a:pt x="0" y="0"/>
                      </a:moveTo>
                      <a:lnTo>
                        <a:pt x="2" y="14"/>
                      </a:lnTo>
                      <a:lnTo>
                        <a:pt x="16" y="19"/>
                      </a:lnTo>
                      <a:lnTo>
                        <a:pt x="13" y="4"/>
                      </a:lnTo>
                      <a:lnTo>
                        <a:pt x="0" y="0"/>
                      </a:lnTo>
                    </a:path>
                  </a:pathLst>
                </a:custGeom>
                <a:solidFill>
                  <a:srgbClr val="B2B2B2"/>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s-ES_tradnl"/>
                </a:p>
              </p:txBody>
            </p:sp>
            <p:sp>
              <p:nvSpPr>
                <p:cNvPr id="746" name="Freeform 1103"/>
                <p:cNvSpPr>
                  <a:spLocks/>
                </p:cNvSpPr>
                <p:nvPr/>
              </p:nvSpPr>
              <p:spPr bwMode="auto">
                <a:xfrm>
                  <a:off x="2287" y="1272"/>
                  <a:ext cx="17" cy="20"/>
                </a:xfrm>
                <a:custGeom>
                  <a:avLst/>
                  <a:gdLst>
                    <a:gd name="T0" fmla="*/ 0 w 17"/>
                    <a:gd name="T1" fmla="*/ 0 h 20"/>
                    <a:gd name="T2" fmla="*/ 2 w 17"/>
                    <a:gd name="T3" fmla="*/ 14 h 20"/>
                    <a:gd name="T4" fmla="*/ 16 w 17"/>
                    <a:gd name="T5" fmla="*/ 19 h 20"/>
                    <a:gd name="T6" fmla="*/ 13 w 17"/>
                    <a:gd name="T7" fmla="*/ 4 h 20"/>
                    <a:gd name="T8" fmla="*/ 0 w 17"/>
                    <a:gd name="T9" fmla="*/ 0 h 20"/>
                    <a:gd name="T10" fmla="*/ 0 60000 65536"/>
                    <a:gd name="T11" fmla="*/ 0 60000 65536"/>
                    <a:gd name="T12" fmla="*/ 0 60000 65536"/>
                    <a:gd name="T13" fmla="*/ 0 60000 65536"/>
                    <a:gd name="T14" fmla="*/ 0 60000 65536"/>
                    <a:gd name="T15" fmla="*/ 0 w 17"/>
                    <a:gd name="T16" fmla="*/ 0 h 20"/>
                    <a:gd name="T17" fmla="*/ 17 w 17"/>
                    <a:gd name="T18" fmla="*/ 20 h 20"/>
                  </a:gdLst>
                  <a:ahLst/>
                  <a:cxnLst>
                    <a:cxn ang="T10">
                      <a:pos x="T0" y="T1"/>
                    </a:cxn>
                    <a:cxn ang="T11">
                      <a:pos x="T2" y="T3"/>
                    </a:cxn>
                    <a:cxn ang="T12">
                      <a:pos x="T4" y="T5"/>
                    </a:cxn>
                    <a:cxn ang="T13">
                      <a:pos x="T6" y="T7"/>
                    </a:cxn>
                    <a:cxn ang="T14">
                      <a:pos x="T8" y="T9"/>
                    </a:cxn>
                  </a:cxnLst>
                  <a:rect l="T15" t="T16" r="T17" b="T18"/>
                  <a:pathLst>
                    <a:path w="17" h="20">
                      <a:moveTo>
                        <a:pt x="0" y="0"/>
                      </a:moveTo>
                      <a:lnTo>
                        <a:pt x="2" y="14"/>
                      </a:lnTo>
                      <a:lnTo>
                        <a:pt x="16" y="19"/>
                      </a:lnTo>
                      <a:lnTo>
                        <a:pt x="13" y="4"/>
                      </a:lnTo>
                      <a:lnTo>
                        <a:pt x="0" y="0"/>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s-ES_tradnl"/>
                </a:p>
              </p:txBody>
            </p:sp>
            <p:sp>
              <p:nvSpPr>
                <p:cNvPr id="747" name="Freeform 1104"/>
                <p:cNvSpPr>
                  <a:spLocks/>
                </p:cNvSpPr>
                <p:nvPr/>
              </p:nvSpPr>
              <p:spPr bwMode="auto">
                <a:xfrm>
                  <a:off x="2287" y="1267"/>
                  <a:ext cx="25" cy="17"/>
                </a:xfrm>
                <a:custGeom>
                  <a:avLst/>
                  <a:gdLst>
                    <a:gd name="T0" fmla="*/ 12 w 25"/>
                    <a:gd name="T1" fmla="*/ 0 h 17"/>
                    <a:gd name="T2" fmla="*/ 24 w 25"/>
                    <a:gd name="T3" fmla="*/ 7 h 17"/>
                    <a:gd name="T4" fmla="*/ 11 w 25"/>
                    <a:gd name="T5" fmla="*/ 16 h 17"/>
                    <a:gd name="T6" fmla="*/ 0 w 25"/>
                    <a:gd name="T7" fmla="*/ 8 h 17"/>
                    <a:gd name="T8" fmla="*/ 12 w 25"/>
                    <a:gd name="T9" fmla="*/ 0 h 17"/>
                    <a:gd name="T10" fmla="*/ 0 60000 65536"/>
                    <a:gd name="T11" fmla="*/ 0 60000 65536"/>
                    <a:gd name="T12" fmla="*/ 0 60000 65536"/>
                    <a:gd name="T13" fmla="*/ 0 60000 65536"/>
                    <a:gd name="T14" fmla="*/ 0 60000 65536"/>
                    <a:gd name="T15" fmla="*/ 0 w 25"/>
                    <a:gd name="T16" fmla="*/ 0 h 17"/>
                    <a:gd name="T17" fmla="*/ 25 w 25"/>
                    <a:gd name="T18" fmla="*/ 17 h 17"/>
                  </a:gdLst>
                  <a:ahLst/>
                  <a:cxnLst>
                    <a:cxn ang="T10">
                      <a:pos x="T0" y="T1"/>
                    </a:cxn>
                    <a:cxn ang="T11">
                      <a:pos x="T2" y="T3"/>
                    </a:cxn>
                    <a:cxn ang="T12">
                      <a:pos x="T4" y="T5"/>
                    </a:cxn>
                    <a:cxn ang="T13">
                      <a:pos x="T6" y="T7"/>
                    </a:cxn>
                    <a:cxn ang="T14">
                      <a:pos x="T8" y="T9"/>
                    </a:cxn>
                  </a:cxnLst>
                  <a:rect l="T15" t="T16" r="T17" b="T18"/>
                  <a:pathLst>
                    <a:path w="25" h="17">
                      <a:moveTo>
                        <a:pt x="12" y="0"/>
                      </a:moveTo>
                      <a:lnTo>
                        <a:pt x="24" y="7"/>
                      </a:lnTo>
                      <a:lnTo>
                        <a:pt x="11" y="16"/>
                      </a:lnTo>
                      <a:lnTo>
                        <a:pt x="0" y="8"/>
                      </a:lnTo>
                      <a:lnTo>
                        <a:pt x="12" y="0"/>
                      </a:lnTo>
                    </a:path>
                  </a:pathLst>
                </a:custGeom>
                <a:solidFill>
                  <a:srgbClr val="CCCCCC"/>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s-ES_tradnl"/>
                </a:p>
              </p:txBody>
            </p:sp>
            <p:sp>
              <p:nvSpPr>
                <p:cNvPr id="748" name="Freeform 1105"/>
                <p:cNvSpPr>
                  <a:spLocks/>
                </p:cNvSpPr>
                <p:nvPr/>
              </p:nvSpPr>
              <p:spPr bwMode="auto">
                <a:xfrm>
                  <a:off x="2287" y="1267"/>
                  <a:ext cx="25" cy="17"/>
                </a:xfrm>
                <a:custGeom>
                  <a:avLst/>
                  <a:gdLst>
                    <a:gd name="T0" fmla="*/ 12 w 25"/>
                    <a:gd name="T1" fmla="*/ 0 h 17"/>
                    <a:gd name="T2" fmla="*/ 24 w 25"/>
                    <a:gd name="T3" fmla="*/ 7 h 17"/>
                    <a:gd name="T4" fmla="*/ 11 w 25"/>
                    <a:gd name="T5" fmla="*/ 16 h 17"/>
                    <a:gd name="T6" fmla="*/ 0 w 25"/>
                    <a:gd name="T7" fmla="*/ 8 h 17"/>
                    <a:gd name="T8" fmla="*/ 12 w 25"/>
                    <a:gd name="T9" fmla="*/ 0 h 17"/>
                    <a:gd name="T10" fmla="*/ 0 60000 65536"/>
                    <a:gd name="T11" fmla="*/ 0 60000 65536"/>
                    <a:gd name="T12" fmla="*/ 0 60000 65536"/>
                    <a:gd name="T13" fmla="*/ 0 60000 65536"/>
                    <a:gd name="T14" fmla="*/ 0 60000 65536"/>
                    <a:gd name="T15" fmla="*/ 0 w 25"/>
                    <a:gd name="T16" fmla="*/ 0 h 17"/>
                    <a:gd name="T17" fmla="*/ 25 w 25"/>
                    <a:gd name="T18" fmla="*/ 17 h 17"/>
                  </a:gdLst>
                  <a:ahLst/>
                  <a:cxnLst>
                    <a:cxn ang="T10">
                      <a:pos x="T0" y="T1"/>
                    </a:cxn>
                    <a:cxn ang="T11">
                      <a:pos x="T2" y="T3"/>
                    </a:cxn>
                    <a:cxn ang="T12">
                      <a:pos x="T4" y="T5"/>
                    </a:cxn>
                    <a:cxn ang="T13">
                      <a:pos x="T6" y="T7"/>
                    </a:cxn>
                    <a:cxn ang="T14">
                      <a:pos x="T8" y="T9"/>
                    </a:cxn>
                  </a:cxnLst>
                  <a:rect l="T15" t="T16" r="T17" b="T18"/>
                  <a:pathLst>
                    <a:path w="25" h="17">
                      <a:moveTo>
                        <a:pt x="12" y="0"/>
                      </a:moveTo>
                      <a:lnTo>
                        <a:pt x="24" y="7"/>
                      </a:lnTo>
                      <a:lnTo>
                        <a:pt x="11" y="16"/>
                      </a:lnTo>
                      <a:lnTo>
                        <a:pt x="0" y="8"/>
                      </a:lnTo>
                      <a:lnTo>
                        <a:pt x="12" y="0"/>
                      </a:lnTo>
                    </a:path>
                  </a:pathLst>
                </a:custGeom>
                <a:solidFill>
                  <a:srgbClr val="FFFF00"/>
                </a:solidFill>
                <a:ln w="12700" cap="rnd">
                  <a:solidFill>
                    <a:srgbClr val="000000"/>
                  </a:solidFill>
                  <a:round/>
                  <a:headEnd type="none" w="sm" len="sm"/>
                  <a:tailEnd type="none" w="sm" len="sm"/>
                </a:ln>
              </p:spPr>
              <p:txBody>
                <a:bodyPr/>
                <a:lstStyle/>
                <a:p>
                  <a:endParaRPr lang="es-ES_tradnl"/>
                </a:p>
              </p:txBody>
            </p:sp>
            <p:sp>
              <p:nvSpPr>
                <p:cNvPr id="749" name="Freeform 1106"/>
                <p:cNvSpPr>
                  <a:spLocks/>
                </p:cNvSpPr>
                <p:nvPr/>
              </p:nvSpPr>
              <p:spPr bwMode="auto">
                <a:xfrm>
                  <a:off x="2286" y="1277"/>
                  <a:ext cx="17" cy="20"/>
                </a:xfrm>
                <a:custGeom>
                  <a:avLst/>
                  <a:gdLst>
                    <a:gd name="T0" fmla="*/ 13 w 17"/>
                    <a:gd name="T1" fmla="*/ 0 h 20"/>
                    <a:gd name="T2" fmla="*/ 16 w 17"/>
                    <a:gd name="T3" fmla="*/ 13 h 20"/>
                    <a:gd name="T4" fmla="*/ 2 w 17"/>
                    <a:gd name="T5" fmla="*/ 19 h 20"/>
                    <a:gd name="T6" fmla="*/ 0 w 17"/>
                    <a:gd name="T7" fmla="*/ 5 h 20"/>
                    <a:gd name="T8" fmla="*/ 13 w 17"/>
                    <a:gd name="T9" fmla="*/ 0 h 20"/>
                    <a:gd name="T10" fmla="*/ 0 60000 65536"/>
                    <a:gd name="T11" fmla="*/ 0 60000 65536"/>
                    <a:gd name="T12" fmla="*/ 0 60000 65536"/>
                    <a:gd name="T13" fmla="*/ 0 60000 65536"/>
                    <a:gd name="T14" fmla="*/ 0 60000 65536"/>
                    <a:gd name="T15" fmla="*/ 0 w 17"/>
                    <a:gd name="T16" fmla="*/ 0 h 20"/>
                    <a:gd name="T17" fmla="*/ 17 w 17"/>
                    <a:gd name="T18" fmla="*/ 20 h 20"/>
                  </a:gdLst>
                  <a:ahLst/>
                  <a:cxnLst>
                    <a:cxn ang="T10">
                      <a:pos x="T0" y="T1"/>
                    </a:cxn>
                    <a:cxn ang="T11">
                      <a:pos x="T2" y="T3"/>
                    </a:cxn>
                    <a:cxn ang="T12">
                      <a:pos x="T4" y="T5"/>
                    </a:cxn>
                    <a:cxn ang="T13">
                      <a:pos x="T6" y="T7"/>
                    </a:cxn>
                    <a:cxn ang="T14">
                      <a:pos x="T8" y="T9"/>
                    </a:cxn>
                  </a:cxnLst>
                  <a:rect l="T15" t="T16" r="T17" b="T18"/>
                  <a:pathLst>
                    <a:path w="17" h="20">
                      <a:moveTo>
                        <a:pt x="13" y="0"/>
                      </a:moveTo>
                      <a:lnTo>
                        <a:pt x="16" y="13"/>
                      </a:lnTo>
                      <a:lnTo>
                        <a:pt x="2" y="19"/>
                      </a:lnTo>
                      <a:lnTo>
                        <a:pt x="0" y="5"/>
                      </a:lnTo>
                      <a:lnTo>
                        <a:pt x="13" y="0"/>
                      </a:lnTo>
                    </a:path>
                  </a:pathLst>
                </a:custGeom>
                <a:solidFill>
                  <a:srgbClr val="E5E5E5"/>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s-ES_tradnl"/>
                </a:p>
              </p:txBody>
            </p:sp>
            <p:sp>
              <p:nvSpPr>
                <p:cNvPr id="750" name="Freeform 1107"/>
                <p:cNvSpPr>
                  <a:spLocks/>
                </p:cNvSpPr>
                <p:nvPr/>
              </p:nvSpPr>
              <p:spPr bwMode="auto">
                <a:xfrm>
                  <a:off x="2286" y="1277"/>
                  <a:ext cx="17" cy="20"/>
                </a:xfrm>
                <a:custGeom>
                  <a:avLst/>
                  <a:gdLst>
                    <a:gd name="T0" fmla="*/ 13 w 17"/>
                    <a:gd name="T1" fmla="*/ 0 h 20"/>
                    <a:gd name="T2" fmla="*/ 16 w 17"/>
                    <a:gd name="T3" fmla="*/ 13 h 20"/>
                    <a:gd name="T4" fmla="*/ 2 w 17"/>
                    <a:gd name="T5" fmla="*/ 19 h 20"/>
                    <a:gd name="T6" fmla="*/ 0 w 17"/>
                    <a:gd name="T7" fmla="*/ 5 h 20"/>
                    <a:gd name="T8" fmla="*/ 13 w 17"/>
                    <a:gd name="T9" fmla="*/ 0 h 20"/>
                    <a:gd name="T10" fmla="*/ 0 60000 65536"/>
                    <a:gd name="T11" fmla="*/ 0 60000 65536"/>
                    <a:gd name="T12" fmla="*/ 0 60000 65536"/>
                    <a:gd name="T13" fmla="*/ 0 60000 65536"/>
                    <a:gd name="T14" fmla="*/ 0 60000 65536"/>
                    <a:gd name="T15" fmla="*/ 0 w 17"/>
                    <a:gd name="T16" fmla="*/ 0 h 20"/>
                    <a:gd name="T17" fmla="*/ 17 w 17"/>
                    <a:gd name="T18" fmla="*/ 20 h 20"/>
                  </a:gdLst>
                  <a:ahLst/>
                  <a:cxnLst>
                    <a:cxn ang="T10">
                      <a:pos x="T0" y="T1"/>
                    </a:cxn>
                    <a:cxn ang="T11">
                      <a:pos x="T2" y="T3"/>
                    </a:cxn>
                    <a:cxn ang="T12">
                      <a:pos x="T4" y="T5"/>
                    </a:cxn>
                    <a:cxn ang="T13">
                      <a:pos x="T6" y="T7"/>
                    </a:cxn>
                    <a:cxn ang="T14">
                      <a:pos x="T8" y="T9"/>
                    </a:cxn>
                  </a:cxnLst>
                  <a:rect l="T15" t="T16" r="T17" b="T18"/>
                  <a:pathLst>
                    <a:path w="17" h="20">
                      <a:moveTo>
                        <a:pt x="13" y="0"/>
                      </a:moveTo>
                      <a:lnTo>
                        <a:pt x="16" y="13"/>
                      </a:lnTo>
                      <a:lnTo>
                        <a:pt x="2" y="19"/>
                      </a:lnTo>
                      <a:lnTo>
                        <a:pt x="0" y="5"/>
                      </a:lnTo>
                      <a:lnTo>
                        <a:pt x="13" y="0"/>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s-ES_tradnl"/>
                </a:p>
              </p:txBody>
            </p:sp>
            <p:sp>
              <p:nvSpPr>
                <p:cNvPr id="751" name="Freeform 1108"/>
                <p:cNvSpPr>
                  <a:spLocks/>
                </p:cNvSpPr>
                <p:nvPr/>
              </p:nvSpPr>
              <p:spPr bwMode="auto">
                <a:xfrm>
                  <a:off x="2275" y="1277"/>
                  <a:ext cx="17" cy="20"/>
                </a:xfrm>
                <a:custGeom>
                  <a:avLst/>
                  <a:gdLst>
                    <a:gd name="T0" fmla="*/ 0 w 17"/>
                    <a:gd name="T1" fmla="*/ 0 h 20"/>
                    <a:gd name="T2" fmla="*/ 2 w 17"/>
                    <a:gd name="T3" fmla="*/ 14 h 20"/>
                    <a:gd name="T4" fmla="*/ 16 w 17"/>
                    <a:gd name="T5" fmla="*/ 19 h 20"/>
                    <a:gd name="T6" fmla="*/ 13 w 17"/>
                    <a:gd name="T7" fmla="*/ 4 h 20"/>
                    <a:gd name="T8" fmla="*/ 0 w 17"/>
                    <a:gd name="T9" fmla="*/ 0 h 20"/>
                    <a:gd name="T10" fmla="*/ 0 60000 65536"/>
                    <a:gd name="T11" fmla="*/ 0 60000 65536"/>
                    <a:gd name="T12" fmla="*/ 0 60000 65536"/>
                    <a:gd name="T13" fmla="*/ 0 60000 65536"/>
                    <a:gd name="T14" fmla="*/ 0 60000 65536"/>
                    <a:gd name="T15" fmla="*/ 0 w 17"/>
                    <a:gd name="T16" fmla="*/ 0 h 20"/>
                    <a:gd name="T17" fmla="*/ 17 w 17"/>
                    <a:gd name="T18" fmla="*/ 20 h 20"/>
                  </a:gdLst>
                  <a:ahLst/>
                  <a:cxnLst>
                    <a:cxn ang="T10">
                      <a:pos x="T0" y="T1"/>
                    </a:cxn>
                    <a:cxn ang="T11">
                      <a:pos x="T2" y="T3"/>
                    </a:cxn>
                    <a:cxn ang="T12">
                      <a:pos x="T4" y="T5"/>
                    </a:cxn>
                    <a:cxn ang="T13">
                      <a:pos x="T6" y="T7"/>
                    </a:cxn>
                    <a:cxn ang="T14">
                      <a:pos x="T8" y="T9"/>
                    </a:cxn>
                  </a:cxnLst>
                  <a:rect l="T15" t="T16" r="T17" b="T18"/>
                  <a:pathLst>
                    <a:path w="17" h="20">
                      <a:moveTo>
                        <a:pt x="0" y="0"/>
                      </a:moveTo>
                      <a:lnTo>
                        <a:pt x="2" y="14"/>
                      </a:lnTo>
                      <a:lnTo>
                        <a:pt x="16" y="19"/>
                      </a:lnTo>
                      <a:lnTo>
                        <a:pt x="13" y="4"/>
                      </a:lnTo>
                      <a:lnTo>
                        <a:pt x="0" y="0"/>
                      </a:lnTo>
                    </a:path>
                  </a:pathLst>
                </a:custGeom>
                <a:solidFill>
                  <a:srgbClr val="B2B2B2"/>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s-ES_tradnl"/>
                </a:p>
              </p:txBody>
            </p:sp>
            <p:sp>
              <p:nvSpPr>
                <p:cNvPr id="752" name="Freeform 1109"/>
                <p:cNvSpPr>
                  <a:spLocks/>
                </p:cNvSpPr>
                <p:nvPr/>
              </p:nvSpPr>
              <p:spPr bwMode="auto">
                <a:xfrm>
                  <a:off x="2275" y="1277"/>
                  <a:ext cx="17" cy="20"/>
                </a:xfrm>
                <a:custGeom>
                  <a:avLst/>
                  <a:gdLst>
                    <a:gd name="T0" fmla="*/ 0 w 17"/>
                    <a:gd name="T1" fmla="*/ 0 h 20"/>
                    <a:gd name="T2" fmla="*/ 2 w 17"/>
                    <a:gd name="T3" fmla="*/ 14 h 20"/>
                    <a:gd name="T4" fmla="*/ 16 w 17"/>
                    <a:gd name="T5" fmla="*/ 19 h 20"/>
                    <a:gd name="T6" fmla="*/ 13 w 17"/>
                    <a:gd name="T7" fmla="*/ 4 h 20"/>
                    <a:gd name="T8" fmla="*/ 0 w 17"/>
                    <a:gd name="T9" fmla="*/ 0 h 20"/>
                    <a:gd name="T10" fmla="*/ 0 60000 65536"/>
                    <a:gd name="T11" fmla="*/ 0 60000 65536"/>
                    <a:gd name="T12" fmla="*/ 0 60000 65536"/>
                    <a:gd name="T13" fmla="*/ 0 60000 65536"/>
                    <a:gd name="T14" fmla="*/ 0 60000 65536"/>
                    <a:gd name="T15" fmla="*/ 0 w 17"/>
                    <a:gd name="T16" fmla="*/ 0 h 20"/>
                    <a:gd name="T17" fmla="*/ 17 w 17"/>
                    <a:gd name="T18" fmla="*/ 20 h 20"/>
                  </a:gdLst>
                  <a:ahLst/>
                  <a:cxnLst>
                    <a:cxn ang="T10">
                      <a:pos x="T0" y="T1"/>
                    </a:cxn>
                    <a:cxn ang="T11">
                      <a:pos x="T2" y="T3"/>
                    </a:cxn>
                    <a:cxn ang="T12">
                      <a:pos x="T4" y="T5"/>
                    </a:cxn>
                    <a:cxn ang="T13">
                      <a:pos x="T6" y="T7"/>
                    </a:cxn>
                    <a:cxn ang="T14">
                      <a:pos x="T8" y="T9"/>
                    </a:cxn>
                  </a:cxnLst>
                  <a:rect l="T15" t="T16" r="T17" b="T18"/>
                  <a:pathLst>
                    <a:path w="17" h="20">
                      <a:moveTo>
                        <a:pt x="0" y="0"/>
                      </a:moveTo>
                      <a:lnTo>
                        <a:pt x="2" y="14"/>
                      </a:lnTo>
                      <a:lnTo>
                        <a:pt x="16" y="19"/>
                      </a:lnTo>
                      <a:lnTo>
                        <a:pt x="13" y="4"/>
                      </a:lnTo>
                      <a:lnTo>
                        <a:pt x="0" y="0"/>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s-ES_tradnl"/>
                </a:p>
              </p:txBody>
            </p:sp>
            <p:sp>
              <p:nvSpPr>
                <p:cNvPr id="753" name="Freeform 1110"/>
                <p:cNvSpPr>
                  <a:spLocks/>
                </p:cNvSpPr>
                <p:nvPr/>
              </p:nvSpPr>
              <p:spPr bwMode="auto">
                <a:xfrm>
                  <a:off x="2275" y="1272"/>
                  <a:ext cx="25" cy="17"/>
                </a:xfrm>
                <a:custGeom>
                  <a:avLst/>
                  <a:gdLst>
                    <a:gd name="T0" fmla="*/ 12 w 25"/>
                    <a:gd name="T1" fmla="*/ 0 h 17"/>
                    <a:gd name="T2" fmla="*/ 24 w 25"/>
                    <a:gd name="T3" fmla="*/ 7 h 17"/>
                    <a:gd name="T4" fmla="*/ 11 w 25"/>
                    <a:gd name="T5" fmla="*/ 16 h 17"/>
                    <a:gd name="T6" fmla="*/ 0 w 25"/>
                    <a:gd name="T7" fmla="*/ 9 h 17"/>
                    <a:gd name="T8" fmla="*/ 12 w 25"/>
                    <a:gd name="T9" fmla="*/ 0 h 17"/>
                    <a:gd name="T10" fmla="*/ 0 60000 65536"/>
                    <a:gd name="T11" fmla="*/ 0 60000 65536"/>
                    <a:gd name="T12" fmla="*/ 0 60000 65536"/>
                    <a:gd name="T13" fmla="*/ 0 60000 65536"/>
                    <a:gd name="T14" fmla="*/ 0 60000 65536"/>
                    <a:gd name="T15" fmla="*/ 0 w 25"/>
                    <a:gd name="T16" fmla="*/ 0 h 17"/>
                    <a:gd name="T17" fmla="*/ 25 w 25"/>
                    <a:gd name="T18" fmla="*/ 17 h 17"/>
                  </a:gdLst>
                  <a:ahLst/>
                  <a:cxnLst>
                    <a:cxn ang="T10">
                      <a:pos x="T0" y="T1"/>
                    </a:cxn>
                    <a:cxn ang="T11">
                      <a:pos x="T2" y="T3"/>
                    </a:cxn>
                    <a:cxn ang="T12">
                      <a:pos x="T4" y="T5"/>
                    </a:cxn>
                    <a:cxn ang="T13">
                      <a:pos x="T6" y="T7"/>
                    </a:cxn>
                    <a:cxn ang="T14">
                      <a:pos x="T8" y="T9"/>
                    </a:cxn>
                  </a:cxnLst>
                  <a:rect l="T15" t="T16" r="T17" b="T18"/>
                  <a:pathLst>
                    <a:path w="25" h="17">
                      <a:moveTo>
                        <a:pt x="12" y="0"/>
                      </a:moveTo>
                      <a:lnTo>
                        <a:pt x="24" y="7"/>
                      </a:lnTo>
                      <a:lnTo>
                        <a:pt x="11" y="16"/>
                      </a:lnTo>
                      <a:lnTo>
                        <a:pt x="0" y="9"/>
                      </a:lnTo>
                      <a:lnTo>
                        <a:pt x="12" y="0"/>
                      </a:lnTo>
                    </a:path>
                  </a:pathLst>
                </a:custGeom>
                <a:solidFill>
                  <a:srgbClr val="CCCCCC"/>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s-ES_tradnl"/>
                </a:p>
              </p:txBody>
            </p:sp>
            <p:sp>
              <p:nvSpPr>
                <p:cNvPr id="754" name="Freeform 1111"/>
                <p:cNvSpPr>
                  <a:spLocks/>
                </p:cNvSpPr>
                <p:nvPr/>
              </p:nvSpPr>
              <p:spPr bwMode="auto">
                <a:xfrm>
                  <a:off x="2275" y="1272"/>
                  <a:ext cx="25" cy="17"/>
                </a:xfrm>
                <a:custGeom>
                  <a:avLst/>
                  <a:gdLst>
                    <a:gd name="T0" fmla="*/ 12 w 25"/>
                    <a:gd name="T1" fmla="*/ 0 h 17"/>
                    <a:gd name="T2" fmla="*/ 24 w 25"/>
                    <a:gd name="T3" fmla="*/ 7 h 17"/>
                    <a:gd name="T4" fmla="*/ 11 w 25"/>
                    <a:gd name="T5" fmla="*/ 16 h 17"/>
                    <a:gd name="T6" fmla="*/ 0 w 25"/>
                    <a:gd name="T7" fmla="*/ 9 h 17"/>
                    <a:gd name="T8" fmla="*/ 12 w 25"/>
                    <a:gd name="T9" fmla="*/ 0 h 17"/>
                    <a:gd name="T10" fmla="*/ 0 60000 65536"/>
                    <a:gd name="T11" fmla="*/ 0 60000 65536"/>
                    <a:gd name="T12" fmla="*/ 0 60000 65536"/>
                    <a:gd name="T13" fmla="*/ 0 60000 65536"/>
                    <a:gd name="T14" fmla="*/ 0 60000 65536"/>
                    <a:gd name="T15" fmla="*/ 0 w 25"/>
                    <a:gd name="T16" fmla="*/ 0 h 17"/>
                    <a:gd name="T17" fmla="*/ 25 w 25"/>
                    <a:gd name="T18" fmla="*/ 17 h 17"/>
                  </a:gdLst>
                  <a:ahLst/>
                  <a:cxnLst>
                    <a:cxn ang="T10">
                      <a:pos x="T0" y="T1"/>
                    </a:cxn>
                    <a:cxn ang="T11">
                      <a:pos x="T2" y="T3"/>
                    </a:cxn>
                    <a:cxn ang="T12">
                      <a:pos x="T4" y="T5"/>
                    </a:cxn>
                    <a:cxn ang="T13">
                      <a:pos x="T6" y="T7"/>
                    </a:cxn>
                    <a:cxn ang="T14">
                      <a:pos x="T8" y="T9"/>
                    </a:cxn>
                  </a:cxnLst>
                  <a:rect l="T15" t="T16" r="T17" b="T18"/>
                  <a:pathLst>
                    <a:path w="25" h="17">
                      <a:moveTo>
                        <a:pt x="12" y="0"/>
                      </a:moveTo>
                      <a:lnTo>
                        <a:pt x="24" y="7"/>
                      </a:lnTo>
                      <a:lnTo>
                        <a:pt x="11" y="16"/>
                      </a:lnTo>
                      <a:lnTo>
                        <a:pt x="0" y="9"/>
                      </a:lnTo>
                      <a:lnTo>
                        <a:pt x="12" y="0"/>
                      </a:lnTo>
                    </a:path>
                  </a:pathLst>
                </a:custGeom>
                <a:solidFill>
                  <a:srgbClr val="FFFF00"/>
                </a:solidFill>
                <a:ln w="12700" cap="rnd">
                  <a:solidFill>
                    <a:srgbClr val="000000"/>
                  </a:solidFill>
                  <a:round/>
                  <a:headEnd type="none" w="sm" len="sm"/>
                  <a:tailEnd type="none" w="sm" len="sm"/>
                </a:ln>
              </p:spPr>
              <p:txBody>
                <a:bodyPr/>
                <a:lstStyle/>
                <a:p>
                  <a:endParaRPr lang="es-ES_tradnl"/>
                </a:p>
              </p:txBody>
            </p:sp>
            <p:sp>
              <p:nvSpPr>
                <p:cNvPr id="755" name="Freeform 1112"/>
                <p:cNvSpPr>
                  <a:spLocks/>
                </p:cNvSpPr>
                <p:nvPr/>
              </p:nvSpPr>
              <p:spPr bwMode="auto">
                <a:xfrm>
                  <a:off x="2274" y="1282"/>
                  <a:ext cx="17" cy="20"/>
                </a:xfrm>
                <a:custGeom>
                  <a:avLst/>
                  <a:gdLst>
                    <a:gd name="T0" fmla="*/ 13 w 17"/>
                    <a:gd name="T1" fmla="*/ 0 h 20"/>
                    <a:gd name="T2" fmla="*/ 16 w 17"/>
                    <a:gd name="T3" fmla="*/ 13 h 20"/>
                    <a:gd name="T4" fmla="*/ 2 w 17"/>
                    <a:gd name="T5" fmla="*/ 19 h 20"/>
                    <a:gd name="T6" fmla="*/ 0 w 17"/>
                    <a:gd name="T7" fmla="*/ 4 h 20"/>
                    <a:gd name="T8" fmla="*/ 13 w 17"/>
                    <a:gd name="T9" fmla="*/ 0 h 20"/>
                    <a:gd name="T10" fmla="*/ 0 60000 65536"/>
                    <a:gd name="T11" fmla="*/ 0 60000 65536"/>
                    <a:gd name="T12" fmla="*/ 0 60000 65536"/>
                    <a:gd name="T13" fmla="*/ 0 60000 65536"/>
                    <a:gd name="T14" fmla="*/ 0 60000 65536"/>
                    <a:gd name="T15" fmla="*/ 0 w 17"/>
                    <a:gd name="T16" fmla="*/ 0 h 20"/>
                    <a:gd name="T17" fmla="*/ 17 w 17"/>
                    <a:gd name="T18" fmla="*/ 20 h 20"/>
                  </a:gdLst>
                  <a:ahLst/>
                  <a:cxnLst>
                    <a:cxn ang="T10">
                      <a:pos x="T0" y="T1"/>
                    </a:cxn>
                    <a:cxn ang="T11">
                      <a:pos x="T2" y="T3"/>
                    </a:cxn>
                    <a:cxn ang="T12">
                      <a:pos x="T4" y="T5"/>
                    </a:cxn>
                    <a:cxn ang="T13">
                      <a:pos x="T6" y="T7"/>
                    </a:cxn>
                    <a:cxn ang="T14">
                      <a:pos x="T8" y="T9"/>
                    </a:cxn>
                  </a:cxnLst>
                  <a:rect l="T15" t="T16" r="T17" b="T18"/>
                  <a:pathLst>
                    <a:path w="17" h="20">
                      <a:moveTo>
                        <a:pt x="13" y="0"/>
                      </a:moveTo>
                      <a:lnTo>
                        <a:pt x="16" y="13"/>
                      </a:lnTo>
                      <a:lnTo>
                        <a:pt x="2" y="19"/>
                      </a:lnTo>
                      <a:lnTo>
                        <a:pt x="0" y="4"/>
                      </a:lnTo>
                      <a:lnTo>
                        <a:pt x="13" y="0"/>
                      </a:lnTo>
                    </a:path>
                  </a:pathLst>
                </a:custGeom>
                <a:solidFill>
                  <a:srgbClr val="E5E5E5"/>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s-ES_tradnl"/>
                </a:p>
              </p:txBody>
            </p:sp>
            <p:sp>
              <p:nvSpPr>
                <p:cNvPr id="756" name="Freeform 1113"/>
                <p:cNvSpPr>
                  <a:spLocks/>
                </p:cNvSpPr>
                <p:nvPr/>
              </p:nvSpPr>
              <p:spPr bwMode="auto">
                <a:xfrm>
                  <a:off x="2274" y="1282"/>
                  <a:ext cx="17" cy="20"/>
                </a:xfrm>
                <a:custGeom>
                  <a:avLst/>
                  <a:gdLst>
                    <a:gd name="T0" fmla="*/ 13 w 17"/>
                    <a:gd name="T1" fmla="*/ 0 h 20"/>
                    <a:gd name="T2" fmla="*/ 16 w 17"/>
                    <a:gd name="T3" fmla="*/ 13 h 20"/>
                    <a:gd name="T4" fmla="*/ 2 w 17"/>
                    <a:gd name="T5" fmla="*/ 19 h 20"/>
                    <a:gd name="T6" fmla="*/ 0 w 17"/>
                    <a:gd name="T7" fmla="*/ 4 h 20"/>
                    <a:gd name="T8" fmla="*/ 13 w 17"/>
                    <a:gd name="T9" fmla="*/ 0 h 20"/>
                    <a:gd name="T10" fmla="*/ 0 60000 65536"/>
                    <a:gd name="T11" fmla="*/ 0 60000 65536"/>
                    <a:gd name="T12" fmla="*/ 0 60000 65536"/>
                    <a:gd name="T13" fmla="*/ 0 60000 65536"/>
                    <a:gd name="T14" fmla="*/ 0 60000 65536"/>
                    <a:gd name="T15" fmla="*/ 0 w 17"/>
                    <a:gd name="T16" fmla="*/ 0 h 20"/>
                    <a:gd name="T17" fmla="*/ 17 w 17"/>
                    <a:gd name="T18" fmla="*/ 20 h 20"/>
                  </a:gdLst>
                  <a:ahLst/>
                  <a:cxnLst>
                    <a:cxn ang="T10">
                      <a:pos x="T0" y="T1"/>
                    </a:cxn>
                    <a:cxn ang="T11">
                      <a:pos x="T2" y="T3"/>
                    </a:cxn>
                    <a:cxn ang="T12">
                      <a:pos x="T4" y="T5"/>
                    </a:cxn>
                    <a:cxn ang="T13">
                      <a:pos x="T6" y="T7"/>
                    </a:cxn>
                    <a:cxn ang="T14">
                      <a:pos x="T8" y="T9"/>
                    </a:cxn>
                  </a:cxnLst>
                  <a:rect l="T15" t="T16" r="T17" b="T18"/>
                  <a:pathLst>
                    <a:path w="17" h="20">
                      <a:moveTo>
                        <a:pt x="13" y="0"/>
                      </a:moveTo>
                      <a:lnTo>
                        <a:pt x="16" y="13"/>
                      </a:lnTo>
                      <a:lnTo>
                        <a:pt x="2" y="19"/>
                      </a:lnTo>
                      <a:lnTo>
                        <a:pt x="0" y="4"/>
                      </a:lnTo>
                      <a:lnTo>
                        <a:pt x="13" y="0"/>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s-ES_tradnl"/>
                </a:p>
              </p:txBody>
            </p:sp>
            <p:sp>
              <p:nvSpPr>
                <p:cNvPr id="757" name="Freeform 1114"/>
                <p:cNvSpPr>
                  <a:spLocks/>
                </p:cNvSpPr>
                <p:nvPr/>
              </p:nvSpPr>
              <p:spPr bwMode="auto">
                <a:xfrm>
                  <a:off x="2263" y="1283"/>
                  <a:ext cx="17" cy="19"/>
                </a:xfrm>
                <a:custGeom>
                  <a:avLst/>
                  <a:gdLst>
                    <a:gd name="T0" fmla="*/ 0 w 17"/>
                    <a:gd name="T1" fmla="*/ 0 h 19"/>
                    <a:gd name="T2" fmla="*/ 2 w 17"/>
                    <a:gd name="T3" fmla="*/ 13 h 19"/>
                    <a:gd name="T4" fmla="*/ 16 w 17"/>
                    <a:gd name="T5" fmla="*/ 18 h 19"/>
                    <a:gd name="T6" fmla="*/ 13 w 17"/>
                    <a:gd name="T7" fmla="*/ 4 h 19"/>
                    <a:gd name="T8" fmla="*/ 0 w 17"/>
                    <a:gd name="T9" fmla="*/ 0 h 19"/>
                    <a:gd name="T10" fmla="*/ 0 60000 65536"/>
                    <a:gd name="T11" fmla="*/ 0 60000 65536"/>
                    <a:gd name="T12" fmla="*/ 0 60000 65536"/>
                    <a:gd name="T13" fmla="*/ 0 60000 65536"/>
                    <a:gd name="T14" fmla="*/ 0 60000 65536"/>
                    <a:gd name="T15" fmla="*/ 0 w 17"/>
                    <a:gd name="T16" fmla="*/ 0 h 19"/>
                    <a:gd name="T17" fmla="*/ 17 w 17"/>
                    <a:gd name="T18" fmla="*/ 19 h 19"/>
                  </a:gdLst>
                  <a:ahLst/>
                  <a:cxnLst>
                    <a:cxn ang="T10">
                      <a:pos x="T0" y="T1"/>
                    </a:cxn>
                    <a:cxn ang="T11">
                      <a:pos x="T2" y="T3"/>
                    </a:cxn>
                    <a:cxn ang="T12">
                      <a:pos x="T4" y="T5"/>
                    </a:cxn>
                    <a:cxn ang="T13">
                      <a:pos x="T6" y="T7"/>
                    </a:cxn>
                    <a:cxn ang="T14">
                      <a:pos x="T8" y="T9"/>
                    </a:cxn>
                  </a:cxnLst>
                  <a:rect l="T15" t="T16" r="T17" b="T18"/>
                  <a:pathLst>
                    <a:path w="17" h="19">
                      <a:moveTo>
                        <a:pt x="0" y="0"/>
                      </a:moveTo>
                      <a:lnTo>
                        <a:pt x="2" y="13"/>
                      </a:lnTo>
                      <a:lnTo>
                        <a:pt x="16" y="18"/>
                      </a:lnTo>
                      <a:lnTo>
                        <a:pt x="13" y="4"/>
                      </a:lnTo>
                      <a:lnTo>
                        <a:pt x="0" y="0"/>
                      </a:lnTo>
                    </a:path>
                  </a:pathLst>
                </a:custGeom>
                <a:solidFill>
                  <a:srgbClr val="CCCC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s-ES_tradnl"/>
                </a:p>
              </p:txBody>
            </p:sp>
            <p:sp>
              <p:nvSpPr>
                <p:cNvPr id="758" name="Freeform 1115"/>
                <p:cNvSpPr>
                  <a:spLocks/>
                </p:cNvSpPr>
                <p:nvPr/>
              </p:nvSpPr>
              <p:spPr bwMode="auto">
                <a:xfrm>
                  <a:off x="2263" y="1283"/>
                  <a:ext cx="17" cy="19"/>
                </a:xfrm>
                <a:custGeom>
                  <a:avLst/>
                  <a:gdLst>
                    <a:gd name="T0" fmla="*/ 0 w 17"/>
                    <a:gd name="T1" fmla="*/ 0 h 19"/>
                    <a:gd name="T2" fmla="*/ 2 w 17"/>
                    <a:gd name="T3" fmla="*/ 13 h 19"/>
                    <a:gd name="T4" fmla="*/ 16 w 17"/>
                    <a:gd name="T5" fmla="*/ 18 h 19"/>
                    <a:gd name="T6" fmla="*/ 13 w 17"/>
                    <a:gd name="T7" fmla="*/ 4 h 19"/>
                    <a:gd name="T8" fmla="*/ 0 w 17"/>
                    <a:gd name="T9" fmla="*/ 0 h 19"/>
                    <a:gd name="T10" fmla="*/ 0 60000 65536"/>
                    <a:gd name="T11" fmla="*/ 0 60000 65536"/>
                    <a:gd name="T12" fmla="*/ 0 60000 65536"/>
                    <a:gd name="T13" fmla="*/ 0 60000 65536"/>
                    <a:gd name="T14" fmla="*/ 0 60000 65536"/>
                    <a:gd name="T15" fmla="*/ 0 w 17"/>
                    <a:gd name="T16" fmla="*/ 0 h 19"/>
                    <a:gd name="T17" fmla="*/ 17 w 17"/>
                    <a:gd name="T18" fmla="*/ 19 h 19"/>
                  </a:gdLst>
                  <a:ahLst/>
                  <a:cxnLst>
                    <a:cxn ang="T10">
                      <a:pos x="T0" y="T1"/>
                    </a:cxn>
                    <a:cxn ang="T11">
                      <a:pos x="T2" y="T3"/>
                    </a:cxn>
                    <a:cxn ang="T12">
                      <a:pos x="T4" y="T5"/>
                    </a:cxn>
                    <a:cxn ang="T13">
                      <a:pos x="T6" y="T7"/>
                    </a:cxn>
                    <a:cxn ang="T14">
                      <a:pos x="T8" y="T9"/>
                    </a:cxn>
                  </a:cxnLst>
                  <a:rect l="T15" t="T16" r="T17" b="T18"/>
                  <a:pathLst>
                    <a:path w="17" h="19">
                      <a:moveTo>
                        <a:pt x="0" y="0"/>
                      </a:moveTo>
                      <a:lnTo>
                        <a:pt x="2" y="13"/>
                      </a:lnTo>
                      <a:lnTo>
                        <a:pt x="16" y="18"/>
                      </a:lnTo>
                      <a:lnTo>
                        <a:pt x="13" y="4"/>
                      </a:lnTo>
                      <a:lnTo>
                        <a:pt x="0" y="0"/>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s-ES_tradnl"/>
                </a:p>
              </p:txBody>
            </p:sp>
            <p:sp>
              <p:nvSpPr>
                <p:cNvPr id="759" name="Freeform 1116"/>
                <p:cNvSpPr>
                  <a:spLocks/>
                </p:cNvSpPr>
                <p:nvPr/>
              </p:nvSpPr>
              <p:spPr bwMode="auto">
                <a:xfrm>
                  <a:off x="2263" y="1277"/>
                  <a:ext cx="24" cy="17"/>
                </a:xfrm>
                <a:custGeom>
                  <a:avLst/>
                  <a:gdLst>
                    <a:gd name="T0" fmla="*/ 12 w 24"/>
                    <a:gd name="T1" fmla="*/ 0 h 17"/>
                    <a:gd name="T2" fmla="*/ 23 w 24"/>
                    <a:gd name="T3" fmla="*/ 7 h 17"/>
                    <a:gd name="T4" fmla="*/ 10 w 24"/>
                    <a:gd name="T5" fmla="*/ 16 h 17"/>
                    <a:gd name="T6" fmla="*/ 0 w 24"/>
                    <a:gd name="T7" fmla="*/ 8 h 17"/>
                    <a:gd name="T8" fmla="*/ 12 w 24"/>
                    <a:gd name="T9" fmla="*/ 0 h 17"/>
                    <a:gd name="T10" fmla="*/ 0 60000 65536"/>
                    <a:gd name="T11" fmla="*/ 0 60000 65536"/>
                    <a:gd name="T12" fmla="*/ 0 60000 65536"/>
                    <a:gd name="T13" fmla="*/ 0 60000 65536"/>
                    <a:gd name="T14" fmla="*/ 0 60000 65536"/>
                    <a:gd name="T15" fmla="*/ 0 w 24"/>
                    <a:gd name="T16" fmla="*/ 0 h 17"/>
                    <a:gd name="T17" fmla="*/ 24 w 24"/>
                    <a:gd name="T18" fmla="*/ 17 h 17"/>
                  </a:gdLst>
                  <a:ahLst/>
                  <a:cxnLst>
                    <a:cxn ang="T10">
                      <a:pos x="T0" y="T1"/>
                    </a:cxn>
                    <a:cxn ang="T11">
                      <a:pos x="T2" y="T3"/>
                    </a:cxn>
                    <a:cxn ang="T12">
                      <a:pos x="T4" y="T5"/>
                    </a:cxn>
                    <a:cxn ang="T13">
                      <a:pos x="T6" y="T7"/>
                    </a:cxn>
                    <a:cxn ang="T14">
                      <a:pos x="T8" y="T9"/>
                    </a:cxn>
                  </a:cxnLst>
                  <a:rect l="T15" t="T16" r="T17" b="T18"/>
                  <a:pathLst>
                    <a:path w="24" h="17">
                      <a:moveTo>
                        <a:pt x="12" y="0"/>
                      </a:moveTo>
                      <a:lnTo>
                        <a:pt x="23" y="7"/>
                      </a:lnTo>
                      <a:lnTo>
                        <a:pt x="10" y="16"/>
                      </a:lnTo>
                      <a:lnTo>
                        <a:pt x="0" y="8"/>
                      </a:lnTo>
                      <a:lnTo>
                        <a:pt x="12" y="0"/>
                      </a:lnTo>
                    </a:path>
                  </a:pathLst>
                </a:custGeom>
                <a:solidFill>
                  <a:srgbClr val="CCCCCC"/>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s-ES_tradnl"/>
                </a:p>
              </p:txBody>
            </p:sp>
            <p:sp>
              <p:nvSpPr>
                <p:cNvPr id="760" name="Freeform 1117"/>
                <p:cNvSpPr>
                  <a:spLocks/>
                </p:cNvSpPr>
                <p:nvPr/>
              </p:nvSpPr>
              <p:spPr bwMode="auto">
                <a:xfrm>
                  <a:off x="2263" y="1277"/>
                  <a:ext cx="24" cy="17"/>
                </a:xfrm>
                <a:custGeom>
                  <a:avLst/>
                  <a:gdLst>
                    <a:gd name="T0" fmla="*/ 12 w 24"/>
                    <a:gd name="T1" fmla="*/ 0 h 17"/>
                    <a:gd name="T2" fmla="*/ 23 w 24"/>
                    <a:gd name="T3" fmla="*/ 7 h 17"/>
                    <a:gd name="T4" fmla="*/ 10 w 24"/>
                    <a:gd name="T5" fmla="*/ 16 h 17"/>
                    <a:gd name="T6" fmla="*/ 0 w 24"/>
                    <a:gd name="T7" fmla="*/ 8 h 17"/>
                    <a:gd name="T8" fmla="*/ 12 w 24"/>
                    <a:gd name="T9" fmla="*/ 0 h 17"/>
                    <a:gd name="T10" fmla="*/ 0 60000 65536"/>
                    <a:gd name="T11" fmla="*/ 0 60000 65536"/>
                    <a:gd name="T12" fmla="*/ 0 60000 65536"/>
                    <a:gd name="T13" fmla="*/ 0 60000 65536"/>
                    <a:gd name="T14" fmla="*/ 0 60000 65536"/>
                    <a:gd name="T15" fmla="*/ 0 w 24"/>
                    <a:gd name="T16" fmla="*/ 0 h 17"/>
                    <a:gd name="T17" fmla="*/ 24 w 24"/>
                    <a:gd name="T18" fmla="*/ 17 h 17"/>
                  </a:gdLst>
                  <a:ahLst/>
                  <a:cxnLst>
                    <a:cxn ang="T10">
                      <a:pos x="T0" y="T1"/>
                    </a:cxn>
                    <a:cxn ang="T11">
                      <a:pos x="T2" y="T3"/>
                    </a:cxn>
                    <a:cxn ang="T12">
                      <a:pos x="T4" y="T5"/>
                    </a:cxn>
                    <a:cxn ang="T13">
                      <a:pos x="T6" y="T7"/>
                    </a:cxn>
                    <a:cxn ang="T14">
                      <a:pos x="T8" y="T9"/>
                    </a:cxn>
                  </a:cxnLst>
                  <a:rect l="T15" t="T16" r="T17" b="T18"/>
                  <a:pathLst>
                    <a:path w="24" h="17">
                      <a:moveTo>
                        <a:pt x="12" y="0"/>
                      </a:moveTo>
                      <a:lnTo>
                        <a:pt x="23" y="7"/>
                      </a:lnTo>
                      <a:lnTo>
                        <a:pt x="10" y="16"/>
                      </a:lnTo>
                      <a:lnTo>
                        <a:pt x="0" y="8"/>
                      </a:lnTo>
                      <a:lnTo>
                        <a:pt x="12" y="0"/>
                      </a:lnTo>
                    </a:path>
                  </a:pathLst>
                </a:custGeom>
                <a:solidFill>
                  <a:srgbClr val="FFFF00"/>
                </a:solidFill>
                <a:ln w="12700" cap="rnd">
                  <a:solidFill>
                    <a:srgbClr val="000000"/>
                  </a:solidFill>
                  <a:round/>
                  <a:headEnd type="none" w="sm" len="sm"/>
                  <a:tailEnd type="none" w="sm" len="sm"/>
                </a:ln>
              </p:spPr>
              <p:txBody>
                <a:bodyPr/>
                <a:lstStyle/>
                <a:p>
                  <a:endParaRPr lang="es-ES_tradnl"/>
                </a:p>
              </p:txBody>
            </p:sp>
            <p:sp>
              <p:nvSpPr>
                <p:cNvPr id="761" name="Freeform 1118"/>
                <p:cNvSpPr>
                  <a:spLocks/>
                </p:cNvSpPr>
                <p:nvPr/>
              </p:nvSpPr>
              <p:spPr bwMode="auto">
                <a:xfrm>
                  <a:off x="2313" y="1304"/>
                  <a:ext cx="17" cy="20"/>
                </a:xfrm>
                <a:custGeom>
                  <a:avLst/>
                  <a:gdLst>
                    <a:gd name="T0" fmla="*/ 13 w 17"/>
                    <a:gd name="T1" fmla="*/ 0 h 20"/>
                    <a:gd name="T2" fmla="*/ 16 w 17"/>
                    <a:gd name="T3" fmla="*/ 14 h 20"/>
                    <a:gd name="T4" fmla="*/ 2 w 17"/>
                    <a:gd name="T5" fmla="*/ 19 h 20"/>
                    <a:gd name="T6" fmla="*/ 0 w 17"/>
                    <a:gd name="T7" fmla="*/ 5 h 20"/>
                    <a:gd name="T8" fmla="*/ 13 w 17"/>
                    <a:gd name="T9" fmla="*/ 0 h 20"/>
                    <a:gd name="T10" fmla="*/ 0 60000 65536"/>
                    <a:gd name="T11" fmla="*/ 0 60000 65536"/>
                    <a:gd name="T12" fmla="*/ 0 60000 65536"/>
                    <a:gd name="T13" fmla="*/ 0 60000 65536"/>
                    <a:gd name="T14" fmla="*/ 0 60000 65536"/>
                    <a:gd name="T15" fmla="*/ 0 w 17"/>
                    <a:gd name="T16" fmla="*/ 0 h 20"/>
                    <a:gd name="T17" fmla="*/ 17 w 17"/>
                    <a:gd name="T18" fmla="*/ 20 h 20"/>
                  </a:gdLst>
                  <a:ahLst/>
                  <a:cxnLst>
                    <a:cxn ang="T10">
                      <a:pos x="T0" y="T1"/>
                    </a:cxn>
                    <a:cxn ang="T11">
                      <a:pos x="T2" y="T3"/>
                    </a:cxn>
                    <a:cxn ang="T12">
                      <a:pos x="T4" y="T5"/>
                    </a:cxn>
                    <a:cxn ang="T13">
                      <a:pos x="T6" y="T7"/>
                    </a:cxn>
                    <a:cxn ang="T14">
                      <a:pos x="T8" y="T9"/>
                    </a:cxn>
                  </a:cxnLst>
                  <a:rect l="T15" t="T16" r="T17" b="T18"/>
                  <a:pathLst>
                    <a:path w="17" h="20">
                      <a:moveTo>
                        <a:pt x="13" y="0"/>
                      </a:moveTo>
                      <a:lnTo>
                        <a:pt x="16" y="14"/>
                      </a:lnTo>
                      <a:lnTo>
                        <a:pt x="2" y="19"/>
                      </a:lnTo>
                      <a:lnTo>
                        <a:pt x="0" y="5"/>
                      </a:lnTo>
                      <a:lnTo>
                        <a:pt x="13" y="0"/>
                      </a:lnTo>
                    </a:path>
                  </a:pathLst>
                </a:custGeom>
                <a:solidFill>
                  <a:srgbClr val="FFFF99"/>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s-ES_tradnl"/>
                </a:p>
              </p:txBody>
            </p:sp>
            <p:sp>
              <p:nvSpPr>
                <p:cNvPr id="762" name="Freeform 1119"/>
                <p:cNvSpPr>
                  <a:spLocks/>
                </p:cNvSpPr>
                <p:nvPr/>
              </p:nvSpPr>
              <p:spPr bwMode="auto">
                <a:xfrm>
                  <a:off x="2313" y="1304"/>
                  <a:ext cx="17" cy="20"/>
                </a:xfrm>
                <a:custGeom>
                  <a:avLst/>
                  <a:gdLst>
                    <a:gd name="T0" fmla="*/ 13 w 17"/>
                    <a:gd name="T1" fmla="*/ 0 h 20"/>
                    <a:gd name="T2" fmla="*/ 16 w 17"/>
                    <a:gd name="T3" fmla="*/ 14 h 20"/>
                    <a:gd name="T4" fmla="*/ 2 w 17"/>
                    <a:gd name="T5" fmla="*/ 19 h 20"/>
                    <a:gd name="T6" fmla="*/ 0 w 17"/>
                    <a:gd name="T7" fmla="*/ 5 h 20"/>
                    <a:gd name="T8" fmla="*/ 13 w 17"/>
                    <a:gd name="T9" fmla="*/ 0 h 20"/>
                    <a:gd name="T10" fmla="*/ 0 60000 65536"/>
                    <a:gd name="T11" fmla="*/ 0 60000 65536"/>
                    <a:gd name="T12" fmla="*/ 0 60000 65536"/>
                    <a:gd name="T13" fmla="*/ 0 60000 65536"/>
                    <a:gd name="T14" fmla="*/ 0 60000 65536"/>
                    <a:gd name="T15" fmla="*/ 0 w 17"/>
                    <a:gd name="T16" fmla="*/ 0 h 20"/>
                    <a:gd name="T17" fmla="*/ 17 w 17"/>
                    <a:gd name="T18" fmla="*/ 20 h 20"/>
                  </a:gdLst>
                  <a:ahLst/>
                  <a:cxnLst>
                    <a:cxn ang="T10">
                      <a:pos x="T0" y="T1"/>
                    </a:cxn>
                    <a:cxn ang="T11">
                      <a:pos x="T2" y="T3"/>
                    </a:cxn>
                    <a:cxn ang="T12">
                      <a:pos x="T4" y="T5"/>
                    </a:cxn>
                    <a:cxn ang="T13">
                      <a:pos x="T6" y="T7"/>
                    </a:cxn>
                    <a:cxn ang="T14">
                      <a:pos x="T8" y="T9"/>
                    </a:cxn>
                  </a:cxnLst>
                  <a:rect l="T15" t="T16" r="T17" b="T18"/>
                  <a:pathLst>
                    <a:path w="17" h="20">
                      <a:moveTo>
                        <a:pt x="13" y="0"/>
                      </a:moveTo>
                      <a:lnTo>
                        <a:pt x="16" y="14"/>
                      </a:lnTo>
                      <a:lnTo>
                        <a:pt x="2" y="19"/>
                      </a:lnTo>
                      <a:lnTo>
                        <a:pt x="0" y="5"/>
                      </a:lnTo>
                      <a:lnTo>
                        <a:pt x="13" y="0"/>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s-ES_tradnl"/>
                </a:p>
              </p:txBody>
            </p:sp>
            <p:sp>
              <p:nvSpPr>
                <p:cNvPr id="763" name="Freeform 1120"/>
                <p:cNvSpPr>
                  <a:spLocks/>
                </p:cNvSpPr>
                <p:nvPr/>
              </p:nvSpPr>
              <p:spPr bwMode="auto">
                <a:xfrm>
                  <a:off x="2303" y="1305"/>
                  <a:ext cx="17" cy="19"/>
                </a:xfrm>
                <a:custGeom>
                  <a:avLst/>
                  <a:gdLst>
                    <a:gd name="T0" fmla="*/ 0 w 17"/>
                    <a:gd name="T1" fmla="*/ 0 h 19"/>
                    <a:gd name="T2" fmla="*/ 2 w 17"/>
                    <a:gd name="T3" fmla="*/ 13 h 19"/>
                    <a:gd name="T4" fmla="*/ 16 w 17"/>
                    <a:gd name="T5" fmla="*/ 18 h 19"/>
                    <a:gd name="T6" fmla="*/ 13 w 17"/>
                    <a:gd name="T7" fmla="*/ 4 h 19"/>
                    <a:gd name="T8" fmla="*/ 0 w 17"/>
                    <a:gd name="T9" fmla="*/ 0 h 19"/>
                    <a:gd name="T10" fmla="*/ 0 60000 65536"/>
                    <a:gd name="T11" fmla="*/ 0 60000 65536"/>
                    <a:gd name="T12" fmla="*/ 0 60000 65536"/>
                    <a:gd name="T13" fmla="*/ 0 60000 65536"/>
                    <a:gd name="T14" fmla="*/ 0 60000 65536"/>
                    <a:gd name="T15" fmla="*/ 0 w 17"/>
                    <a:gd name="T16" fmla="*/ 0 h 19"/>
                    <a:gd name="T17" fmla="*/ 17 w 17"/>
                    <a:gd name="T18" fmla="*/ 19 h 19"/>
                  </a:gdLst>
                  <a:ahLst/>
                  <a:cxnLst>
                    <a:cxn ang="T10">
                      <a:pos x="T0" y="T1"/>
                    </a:cxn>
                    <a:cxn ang="T11">
                      <a:pos x="T2" y="T3"/>
                    </a:cxn>
                    <a:cxn ang="T12">
                      <a:pos x="T4" y="T5"/>
                    </a:cxn>
                    <a:cxn ang="T13">
                      <a:pos x="T6" y="T7"/>
                    </a:cxn>
                    <a:cxn ang="T14">
                      <a:pos x="T8" y="T9"/>
                    </a:cxn>
                  </a:cxnLst>
                  <a:rect l="T15" t="T16" r="T17" b="T18"/>
                  <a:pathLst>
                    <a:path w="17" h="19">
                      <a:moveTo>
                        <a:pt x="0" y="0"/>
                      </a:moveTo>
                      <a:lnTo>
                        <a:pt x="2" y="13"/>
                      </a:lnTo>
                      <a:lnTo>
                        <a:pt x="16" y="18"/>
                      </a:lnTo>
                      <a:lnTo>
                        <a:pt x="13" y="4"/>
                      </a:lnTo>
                      <a:lnTo>
                        <a:pt x="0" y="0"/>
                      </a:lnTo>
                    </a:path>
                  </a:pathLst>
                </a:custGeom>
                <a:solidFill>
                  <a:srgbClr val="B2B2B2"/>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s-ES_tradnl"/>
                </a:p>
              </p:txBody>
            </p:sp>
            <p:sp>
              <p:nvSpPr>
                <p:cNvPr id="764" name="Freeform 1121"/>
                <p:cNvSpPr>
                  <a:spLocks/>
                </p:cNvSpPr>
                <p:nvPr/>
              </p:nvSpPr>
              <p:spPr bwMode="auto">
                <a:xfrm>
                  <a:off x="2303" y="1305"/>
                  <a:ext cx="17" cy="19"/>
                </a:xfrm>
                <a:custGeom>
                  <a:avLst/>
                  <a:gdLst>
                    <a:gd name="T0" fmla="*/ 0 w 17"/>
                    <a:gd name="T1" fmla="*/ 0 h 19"/>
                    <a:gd name="T2" fmla="*/ 2 w 17"/>
                    <a:gd name="T3" fmla="*/ 13 h 19"/>
                    <a:gd name="T4" fmla="*/ 16 w 17"/>
                    <a:gd name="T5" fmla="*/ 18 h 19"/>
                    <a:gd name="T6" fmla="*/ 13 w 17"/>
                    <a:gd name="T7" fmla="*/ 4 h 19"/>
                    <a:gd name="T8" fmla="*/ 0 w 17"/>
                    <a:gd name="T9" fmla="*/ 0 h 19"/>
                    <a:gd name="T10" fmla="*/ 0 60000 65536"/>
                    <a:gd name="T11" fmla="*/ 0 60000 65536"/>
                    <a:gd name="T12" fmla="*/ 0 60000 65536"/>
                    <a:gd name="T13" fmla="*/ 0 60000 65536"/>
                    <a:gd name="T14" fmla="*/ 0 60000 65536"/>
                    <a:gd name="T15" fmla="*/ 0 w 17"/>
                    <a:gd name="T16" fmla="*/ 0 h 19"/>
                    <a:gd name="T17" fmla="*/ 17 w 17"/>
                    <a:gd name="T18" fmla="*/ 19 h 19"/>
                  </a:gdLst>
                  <a:ahLst/>
                  <a:cxnLst>
                    <a:cxn ang="T10">
                      <a:pos x="T0" y="T1"/>
                    </a:cxn>
                    <a:cxn ang="T11">
                      <a:pos x="T2" y="T3"/>
                    </a:cxn>
                    <a:cxn ang="T12">
                      <a:pos x="T4" y="T5"/>
                    </a:cxn>
                    <a:cxn ang="T13">
                      <a:pos x="T6" y="T7"/>
                    </a:cxn>
                    <a:cxn ang="T14">
                      <a:pos x="T8" y="T9"/>
                    </a:cxn>
                  </a:cxnLst>
                  <a:rect l="T15" t="T16" r="T17" b="T18"/>
                  <a:pathLst>
                    <a:path w="17" h="19">
                      <a:moveTo>
                        <a:pt x="0" y="0"/>
                      </a:moveTo>
                      <a:lnTo>
                        <a:pt x="2" y="13"/>
                      </a:lnTo>
                      <a:lnTo>
                        <a:pt x="16" y="18"/>
                      </a:lnTo>
                      <a:lnTo>
                        <a:pt x="13" y="4"/>
                      </a:lnTo>
                      <a:lnTo>
                        <a:pt x="0" y="0"/>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s-ES_tradnl"/>
                </a:p>
              </p:txBody>
            </p:sp>
            <p:sp>
              <p:nvSpPr>
                <p:cNvPr id="765" name="Freeform 1122"/>
                <p:cNvSpPr>
                  <a:spLocks/>
                </p:cNvSpPr>
                <p:nvPr/>
              </p:nvSpPr>
              <p:spPr bwMode="auto">
                <a:xfrm>
                  <a:off x="2303" y="1300"/>
                  <a:ext cx="24" cy="17"/>
                </a:xfrm>
                <a:custGeom>
                  <a:avLst/>
                  <a:gdLst>
                    <a:gd name="T0" fmla="*/ 12 w 24"/>
                    <a:gd name="T1" fmla="*/ 0 h 17"/>
                    <a:gd name="T2" fmla="*/ 23 w 24"/>
                    <a:gd name="T3" fmla="*/ 7 h 17"/>
                    <a:gd name="T4" fmla="*/ 10 w 24"/>
                    <a:gd name="T5" fmla="*/ 16 h 17"/>
                    <a:gd name="T6" fmla="*/ 0 w 24"/>
                    <a:gd name="T7" fmla="*/ 8 h 17"/>
                    <a:gd name="T8" fmla="*/ 12 w 24"/>
                    <a:gd name="T9" fmla="*/ 0 h 17"/>
                    <a:gd name="T10" fmla="*/ 0 60000 65536"/>
                    <a:gd name="T11" fmla="*/ 0 60000 65536"/>
                    <a:gd name="T12" fmla="*/ 0 60000 65536"/>
                    <a:gd name="T13" fmla="*/ 0 60000 65536"/>
                    <a:gd name="T14" fmla="*/ 0 60000 65536"/>
                    <a:gd name="T15" fmla="*/ 0 w 24"/>
                    <a:gd name="T16" fmla="*/ 0 h 17"/>
                    <a:gd name="T17" fmla="*/ 24 w 24"/>
                    <a:gd name="T18" fmla="*/ 17 h 17"/>
                  </a:gdLst>
                  <a:ahLst/>
                  <a:cxnLst>
                    <a:cxn ang="T10">
                      <a:pos x="T0" y="T1"/>
                    </a:cxn>
                    <a:cxn ang="T11">
                      <a:pos x="T2" y="T3"/>
                    </a:cxn>
                    <a:cxn ang="T12">
                      <a:pos x="T4" y="T5"/>
                    </a:cxn>
                    <a:cxn ang="T13">
                      <a:pos x="T6" y="T7"/>
                    </a:cxn>
                    <a:cxn ang="T14">
                      <a:pos x="T8" y="T9"/>
                    </a:cxn>
                  </a:cxnLst>
                  <a:rect l="T15" t="T16" r="T17" b="T18"/>
                  <a:pathLst>
                    <a:path w="24" h="17">
                      <a:moveTo>
                        <a:pt x="12" y="0"/>
                      </a:moveTo>
                      <a:lnTo>
                        <a:pt x="23" y="7"/>
                      </a:lnTo>
                      <a:lnTo>
                        <a:pt x="10" y="16"/>
                      </a:lnTo>
                      <a:lnTo>
                        <a:pt x="0" y="8"/>
                      </a:lnTo>
                      <a:lnTo>
                        <a:pt x="12" y="0"/>
                      </a:lnTo>
                    </a:path>
                  </a:pathLst>
                </a:custGeom>
                <a:solidFill>
                  <a:srgbClr val="CCCCCC"/>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s-ES_tradnl"/>
                </a:p>
              </p:txBody>
            </p:sp>
            <p:sp>
              <p:nvSpPr>
                <p:cNvPr id="766" name="Freeform 1123"/>
                <p:cNvSpPr>
                  <a:spLocks/>
                </p:cNvSpPr>
                <p:nvPr/>
              </p:nvSpPr>
              <p:spPr bwMode="auto">
                <a:xfrm>
                  <a:off x="2303" y="1300"/>
                  <a:ext cx="24" cy="17"/>
                </a:xfrm>
                <a:custGeom>
                  <a:avLst/>
                  <a:gdLst>
                    <a:gd name="T0" fmla="*/ 12 w 24"/>
                    <a:gd name="T1" fmla="*/ 0 h 17"/>
                    <a:gd name="T2" fmla="*/ 23 w 24"/>
                    <a:gd name="T3" fmla="*/ 7 h 17"/>
                    <a:gd name="T4" fmla="*/ 10 w 24"/>
                    <a:gd name="T5" fmla="*/ 16 h 17"/>
                    <a:gd name="T6" fmla="*/ 0 w 24"/>
                    <a:gd name="T7" fmla="*/ 8 h 17"/>
                    <a:gd name="T8" fmla="*/ 12 w 24"/>
                    <a:gd name="T9" fmla="*/ 0 h 17"/>
                    <a:gd name="T10" fmla="*/ 0 60000 65536"/>
                    <a:gd name="T11" fmla="*/ 0 60000 65536"/>
                    <a:gd name="T12" fmla="*/ 0 60000 65536"/>
                    <a:gd name="T13" fmla="*/ 0 60000 65536"/>
                    <a:gd name="T14" fmla="*/ 0 60000 65536"/>
                    <a:gd name="T15" fmla="*/ 0 w 24"/>
                    <a:gd name="T16" fmla="*/ 0 h 17"/>
                    <a:gd name="T17" fmla="*/ 24 w 24"/>
                    <a:gd name="T18" fmla="*/ 17 h 17"/>
                  </a:gdLst>
                  <a:ahLst/>
                  <a:cxnLst>
                    <a:cxn ang="T10">
                      <a:pos x="T0" y="T1"/>
                    </a:cxn>
                    <a:cxn ang="T11">
                      <a:pos x="T2" y="T3"/>
                    </a:cxn>
                    <a:cxn ang="T12">
                      <a:pos x="T4" y="T5"/>
                    </a:cxn>
                    <a:cxn ang="T13">
                      <a:pos x="T6" y="T7"/>
                    </a:cxn>
                    <a:cxn ang="T14">
                      <a:pos x="T8" y="T9"/>
                    </a:cxn>
                  </a:cxnLst>
                  <a:rect l="T15" t="T16" r="T17" b="T18"/>
                  <a:pathLst>
                    <a:path w="24" h="17">
                      <a:moveTo>
                        <a:pt x="12" y="0"/>
                      </a:moveTo>
                      <a:lnTo>
                        <a:pt x="23" y="7"/>
                      </a:lnTo>
                      <a:lnTo>
                        <a:pt x="10" y="16"/>
                      </a:lnTo>
                      <a:lnTo>
                        <a:pt x="0" y="8"/>
                      </a:lnTo>
                      <a:lnTo>
                        <a:pt x="12" y="0"/>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s-ES_tradnl"/>
                </a:p>
              </p:txBody>
            </p:sp>
            <p:sp>
              <p:nvSpPr>
                <p:cNvPr id="767" name="Freeform 1124"/>
                <p:cNvSpPr>
                  <a:spLocks/>
                </p:cNvSpPr>
                <p:nvPr/>
              </p:nvSpPr>
              <p:spPr bwMode="auto">
                <a:xfrm>
                  <a:off x="2301" y="1309"/>
                  <a:ext cx="17" cy="20"/>
                </a:xfrm>
                <a:custGeom>
                  <a:avLst/>
                  <a:gdLst>
                    <a:gd name="T0" fmla="*/ 13 w 17"/>
                    <a:gd name="T1" fmla="*/ 0 h 20"/>
                    <a:gd name="T2" fmla="*/ 16 w 17"/>
                    <a:gd name="T3" fmla="*/ 13 h 20"/>
                    <a:gd name="T4" fmla="*/ 2 w 17"/>
                    <a:gd name="T5" fmla="*/ 19 h 20"/>
                    <a:gd name="T6" fmla="*/ 0 w 17"/>
                    <a:gd name="T7" fmla="*/ 5 h 20"/>
                    <a:gd name="T8" fmla="*/ 13 w 17"/>
                    <a:gd name="T9" fmla="*/ 0 h 20"/>
                    <a:gd name="T10" fmla="*/ 0 60000 65536"/>
                    <a:gd name="T11" fmla="*/ 0 60000 65536"/>
                    <a:gd name="T12" fmla="*/ 0 60000 65536"/>
                    <a:gd name="T13" fmla="*/ 0 60000 65536"/>
                    <a:gd name="T14" fmla="*/ 0 60000 65536"/>
                    <a:gd name="T15" fmla="*/ 0 w 17"/>
                    <a:gd name="T16" fmla="*/ 0 h 20"/>
                    <a:gd name="T17" fmla="*/ 17 w 17"/>
                    <a:gd name="T18" fmla="*/ 20 h 20"/>
                  </a:gdLst>
                  <a:ahLst/>
                  <a:cxnLst>
                    <a:cxn ang="T10">
                      <a:pos x="T0" y="T1"/>
                    </a:cxn>
                    <a:cxn ang="T11">
                      <a:pos x="T2" y="T3"/>
                    </a:cxn>
                    <a:cxn ang="T12">
                      <a:pos x="T4" y="T5"/>
                    </a:cxn>
                    <a:cxn ang="T13">
                      <a:pos x="T6" y="T7"/>
                    </a:cxn>
                    <a:cxn ang="T14">
                      <a:pos x="T8" y="T9"/>
                    </a:cxn>
                  </a:cxnLst>
                  <a:rect l="T15" t="T16" r="T17" b="T18"/>
                  <a:pathLst>
                    <a:path w="17" h="20">
                      <a:moveTo>
                        <a:pt x="13" y="0"/>
                      </a:moveTo>
                      <a:lnTo>
                        <a:pt x="16" y="13"/>
                      </a:lnTo>
                      <a:lnTo>
                        <a:pt x="2" y="19"/>
                      </a:lnTo>
                      <a:lnTo>
                        <a:pt x="0" y="5"/>
                      </a:lnTo>
                      <a:lnTo>
                        <a:pt x="13" y="0"/>
                      </a:lnTo>
                    </a:path>
                  </a:pathLst>
                </a:custGeom>
                <a:solidFill>
                  <a:srgbClr val="FFFF99"/>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s-ES_tradnl"/>
                </a:p>
              </p:txBody>
            </p:sp>
            <p:sp>
              <p:nvSpPr>
                <p:cNvPr id="768" name="Freeform 1125"/>
                <p:cNvSpPr>
                  <a:spLocks/>
                </p:cNvSpPr>
                <p:nvPr/>
              </p:nvSpPr>
              <p:spPr bwMode="auto">
                <a:xfrm>
                  <a:off x="2301" y="1309"/>
                  <a:ext cx="17" cy="20"/>
                </a:xfrm>
                <a:custGeom>
                  <a:avLst/>
                  <a:gdLst>
                    <a:gd name="T0" fmla="*/ 13 w 17"/>
                    <a:gd name="T1" fmla="*/ 0 h 20"/>
                    <a:gd name="T2" fmla="*/ 16 w 17"/>
                    <a:gd name="T3" fmla="*/ 13 h 20"/>
                    <a:gd name="T4" fmla="*/ 2 w 17"/>
                    <a:gd name="T5" fmla="*/ 19 h 20"/>
                    <a:gd name="T6" fmla="*/ 0 w 17"/>
                    <a:gd name="T7" fmla="*/ 5 h 20"/>
                    <a:gd name="T8" fmla="*/ 13 w 17"/>
                    <a:gd name="T9" fmla="*/ 0 h 20"/>
                    <a:gd name="T10" fmla="*/ 0 60000 65536"/>
                    <a:gd name="T11" fmla="*/ 0 60000 65536"/>
                    <a:gd name="T12" fmla="*/ 0 60000 65536"/>
                    <a:gd name="T13" fmla="*/ 0 60000 65536"/>
                    <a:gd name="T14" fmla="*/ 0 60000 65536"/>
                    <a:gd name="T15" fmla="*/ 0 w 17"/>
                    <a:gd name="T16" fmla="*/ 0 h 20"/>
                    <a:gd name="T17" fmla="*/ 17 w 17"/>
                    <a:gd name="T18" fmla="*/ 20 h 20"/>
                  </a:gdLst>
                  <a:ahLst/>
                  <a:cxnLst>
                    <a:cxn ang="T10">
                      <a:pos x="T0" y="T1"/>
                    </a:cxn>
                    <a:cxn ang="T11">
                      <a:pos x="T2" y="T3"/>
                    </a:cxn>
                    <a:cxn ang="T12">
                      <a:pos x="T4" y="T5"/>
                    </a:cxn>
                    <a:cxn ang="T13">
                      <a:pos x="T6" y="T7"/>
                    </a:cxn>
                    <a:cxn ang="T14">
                      <a:pos x="T8" y="T9"/>
                    </a:cxn>
                  </a:cxnLst>
                  <a:rect l="T15" t="T16" r="T17" b="T18"/>
                  <a:pathLst>
                    <a:path w="17" h="20">
                      <a:moveTo>
                        <a:pt x="13" y="0"/>
                      </a:moveTo>
                      <a:lnTo>
                        <a:pt x="16" y="13"/>
                      </a:lnTo>
                      <a:lnTo>
                        <a:pt x="2" y="19"/>
                      </a:lnTo>
                      <a:lnTo>
                        <a:pt x="0" y="5"/>
                      </a:lnTo>
                      <a:lnTo>
                        <a:pt x="13" y="0"/>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s-ES_tradnl"/>
                </a:p>
              </p:txBody>
            </p:sp>
            <p:sp>
              <p:nvSpPr>
                <p:cNvPr id="769" name="Freeform 1126"/>
                <p:cNvSpPr>
                  <a:spLocks/>
                </p:cNvSpPr>
                <p:nvPr/>
              </p:nvSpPr>
              <p:spPr bwMode="auto">
                <a:xfrm>
                  <a:off x="2290" y="1310"/>
                  <a:ext cx="17" cy="19"/>
                </a:xfrm>
                <a:custGeom>
                  <a:avLst/>
                  <a:gdLst>
                    <a:gd name="T0" fmla="*/ 0 w 17"/>
                    <a:gd name="T1" fmla="*/ 0 h 19"/>
                    <a:gd name="T2" fmla="*/ 2 w 17"/>
                    <a:gd name="T3" fmla="*/ 13 h 19"/>
                    <a:gd name="T4" fmla="*/ 16 w 17"/>
                    <a:gd name="T5" fmla="*/ 18 h 19"/>
                    <a:gd name="T6" fmla="*/ 13 w 17"/>
                    <a:gd name="T7" fmla="*/ 4 h 19"/>
                    <a:gd name="T8" fmla="*/ 0 w 17"/>
                    <a:gd name="T9" fmla="*/ 0 h 19"/>
                    <a:gd name="T10" fmla="*/ 0 60000 65536"/>
                    <a:gd name="T11" fmla="*/ 0 60000 65536"/>
                    <a:gd name="T12" fmla="*/ 0 60000 65536"/>
                    <a:gd name="T13" fmla="*/ 0 60000 65536"/>
                    <a:gd name="T14" fmla="*/ 0 60000 65536"/>
                    <a:gd name="T15" fmla="*/ 0 w 17"/>
                    <a:gd name="T16" fmla="*/ 0 h 19"/>
                    <a:gd name="T17" fmla="*/ 17 w 17"/>
                    <a:gd name="T18" fmla="*/ 19 h 19"/>
                  </a:gdLst>
                  <a:ahLst/>
                  <a:cxnLst>
                    <a:cxn ang="T10">
                      <a:pos x="T0" y="T1"/>
                    </a:cxn>
                    <a:cxn ang="T11">
                      <a:pos x="T2" y="T3"/>
                    </a:cxn>
                    <a:cxn ang="T12">
                      <a:pos x="T4" y="T5"/>
                    </a:cxn>
                    <a:cxn ang="T13">
                      <a:pos x="T6" y="T7"/>
                    </a:cxn>
                    <a:cxn ang="T14">
                      <a:pos x="T8" y="T9"/>
                    </a:cxn>
                  </a:cxnLst>
                  <a:rect l="T15" t="T16" r="T17" b="T18"/>
                  <a:pathLst>
                    <a:path w="17" h="19">
                      <a:moveTo>
                        <a:pt x="0" y="0"/>
                      </a:moveTo>
                      <a:lnTo>
                        <a:pt x="2" y="13"/>
                      </a:lnTo>
                      <a:lnTo>
                        <a:pt x="16" y="18"/>
                      </a:lnTo>
                      <a:lnTo>
                        <a:pt x="13" y="4"/>
                      </a:lnTo>
                      <a:lnTo>
                        <a:pt x="0" y="0"/>
                      </a:lnTo>
                    </a:path>
                  </a:pathLst>
                </a:custGeom>
                <a:solidFill>
                  <a:srgbClr val="B2B2B2"/>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s-ES_tradnl"/>
                </a:p>
              </p:txBody>
            </p:sp>
            <p:sp>
              <p:nvSpPr>
                <p:cNvPr id="770" name="Freeform 1127"/>
                <p:cNvSpPr>
                  <a:spLocks/>
                </p:cNvSpPr>
                <p:nvPr/>
              </p:nvSpPr>
              <p:spPr bwMode="auto">
                <a:xfrm>
                  <a:off x="2290" y="1310"/>
                  <a:ext cx="17" cy="19"/>
                </a:xfrm>
                <a:custGeom>
                  <a:avLst/>
                  <a:gdLst>
                    <a:gd name="T0" fmla="*/ 0 w 17"/>
                    <a:gd name="T1" fmla="*/ 0 h 19"/>
                    <a:gd name="T2" fmla="*/ 2 w 17"/>
                    <a:gd name="T3" fmla="*/ 13 h 19"/>
                    <a:gd name="T4" fmla="*/ 16 w 17"/>
                    <a:gd name="T5" fmla="*/ 18 h 19"/>
                    <a:gd name="T6" fmla="*/ 13 w 17"/>
                    <a:gd name="T7" fmla="*/ 4 h 19"/>
                    <a:gd name="T8" fmla="*/ 0 w 17"/>
                    <a:gd name="T9" fmla="*/ 0 h 19"/>
                    <a:gd name="T10" fmla="*/ 0 60000 65536"/>
                    <a:gd name="T11" fmla="*/ 0 60000 65536"/>
                    <a:gd name="T12" fmla="*/ 0 60000 65536"/>
                    <a:gd name="T13" fmla="*/ 0 60000 65536"/>
                    <a:gd name="T14" fmla="*/ 0 60000 65536"/>
                    <a:gd name="T15" fmla="*/ 0 w 17"/>
                    <a:gd name="T16" fmla="*/ 0 h 19"/>
                    <a:gd name="T17" fmla="*/ 17 w 17"/>
                    <a:gd name="T18" fmla="*/ 19 h 19"/>
                  </a:gdLst>
                  <a:ahLst/>
                  <a:cxnLst>
                    <a:cxn ang="T10">
                      <a:pos x="T0" y="T1"/>
                    </a:cxn>
                    <a:cxn ang="T11">
                      <a:pos x="T2" y="T3"/>
                    </a:cxn>
                    <a:cxn ang="T12">
                      <a:pos x="T4" y="T5"/>
                    </a:cxn>
                    <a:cxn ang="T13">
                      <a:pos x="T6" y="T7"/>
                    </a:cxn>
                    <a:cxn ang="T14">
                      <a:pos x="T8" y="T9"/>
                    </a:cxn>
                  </a:cxnLst>
                  <a:rect l="T15" t="T16" r="T17" b="T18"/>
                  <a:pathLst>
                    <a:path w="17" h="19">
                      <a:moveTo>
                        <a:pt x="0" y="0"/>
                      </a:moveTo>
                      <a:lnTo>
                        <a:pt x="2" y="13"/>
                      </a:lnTo>
                      <a:lnTo>
                        <a:pt x="16" y="18"/>
                      </a:lnTo>
                      <a:lnTo>
                        <a:pt x="13" y="4"/>
                      </a:lnTo>
                      <a:lnTo>
                        <a:pt x="0" y="0"/>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s-ES_tradnl"/>
                </a:p>
              </p:txBody>
            </p:sp>
            <p:sp>
              <p:nvSpPr>
                <p:cNvPr id="771" name="Freeform 1128"/>
                <p:cNvSpPr>
                  <a:spLocks/>
                </p:cNvSpPr>
                <p:nvPr/>
              </p:nvSpPr>
              <p:spPr bwMode="auto">
                <a:xfrm>
                  <a:off x="2290" y="1305"/>
                  <a:ext cx="25" cy="17"/>
                </a:xfrm>
                <a:custGeom>
                  <a:avLst/>
                  <a:gdLst>
                    <a:gd name="T0" fmla="*/ 12 w 25"/>
                    <a:gd name="T1" fmla="*/ 0 h 17"/>
                    <a:gd name="T2" fmla="*/ 24 w 25"/>
                    <a:gd name="T3" fmla="*/ 7 h 17"/>
                    <a:gd name="T4" fmla="*/ 11 w 25"/>
                    <a:gd name="T5" fmla="*/ 16 h 17"/>
                    <a:gd name="T6" fmla="*/ 0 w 25"/>
                    <a:gd name="T7" fmla="*/ 8 h 17"/>
                    <a:gd name="T8" fmla="*/ 12 w 25"/>
                    <a:gd name="T9" fmla="*/ 0 h 17"/>
                    <a:gd name="T10" fmla="*/ 0 60000 65536"/>
                    <a:gd name="T11" fmla="*/ 0 60000 65536"/>
                    <a:gd name="T12" fmla="*/ 0 60000 65536"/>
                    <a:gd name="T13" fmla="*/ 0 60000 65536"/>
                    <a:gd name="T14" fmla="*/ 0 60000 65536"/>
                    <a:gd name="T15" fmla="*/ 0 w 25"/>
                    <a:gd name="T16" fmla="*/ 0 h 17"/>
                    <a:gd name="T17" fmla="*/ 25 w 25"/>
                    <a:gd name="T18" fmla="*/ 17 h 17"/>
                  </a:gdLst>
                  <a:ahLst/>
                  <a:cxnLst>
                    <a:cxn ang="T10">
                      <a:pos x="T0" y="T1"/>
                    </a:cxn>
                    <a:cxn ang="T11">
                      <a:pos x="T2" y="T3"/>
                    </a:cxn>
                    <a:cxn ang="T12">
                      <a:pos x="T4" y="T5"/>
                    </a:cxn>
                    <a:cxn ang="T13">
                      <a:pos x="T6" y="T7"/>
                    </a:cxn>
                    <a:cxn ang="T14">
                      <a:pos x="T8" y="T9"/>
                    </a:cxn>
                  </a:cxnLst>
                  <a:rect l="T15" t="T16" r="T17" b="T18"/>
                  <a:pathLst>
                    <a:path w="25" h="17">
                      <a:moveTo>
                        <a:pt x="12" y="0"/>
                      </a:moveTo>
                      <a:lnTo>
                        <a:pt x="24" y="7"/>
                      </a:lnTo>
                      <a:lnTo>
                        <a:pt x="11" y="16"/>
                      </a:lnTo>
                      <a:lnTo>
                        <a:pt x="0" y="8"/>
                      </a:lnTo>
                      <a:lnTo>
                        <a:pt x="12" y="0"/>
                      </a:lnTo>
                    </a:path>
                  </a:pathLst>
                </a:custGeom>
                <a:solidFill>
                  <a:srgbClr val="CCCCCC"/>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s-ES_tradnl"/>
                </a:p>
              </p:txBody>
            </p:sp>
            <p:sp>
              <p:nvSpPr>
                <p:cNvPr id="772" name="Freeform 1129"/>
                <p:cNvSpPr>
                  <a:spLocks/>
                </p:cNvSpPr>
                <p:nvPr/>
              </p:nvSpPr>
              <p:spPr bwMode="auto">
                <a:xfrm>
                  <a:off x="2290" y="1305"/>
                  <a:ext cx="25" cy="17"/>
                </a:xfrm>
                <a:custGeom>
                  <a:avLst/>
                  <a:gdLst>
                    <a:gd name="T0" fmla="*/ 12 w 25"/>
                    <a:gd name="T1" fmla="*/ 0 h 17"/>
                    <a:gd name="T2" fmla="*/ 24 w 25"/>
                    <a:gd name="T3" fmla="*/ 7 h 17"/>
                    <a:gd name="T4" fmla="*/ 11 w 25"/>
                    <a:gd name="T5" fmla="*/ 16 h 17"/>
                    <a:gd name="T6" fmla="*/ 0 w 25"/>
                    <a:gd name="T7" fmla="*/ 8 h 17"/>
                    <a:gd name="T8" fmla="*/ 12 w 25"/>
                    <a:gd name="T9" fmla="*/ 0 h 17"/>
                    <a:gd name="T10" fmla="*/ 0 60000 65536"/>
                    <a:gd name="T11" fmla="*/ 0 60000 65536"/>
                    <a:gd name="T12" fmla="*/ 0 60000 65536"/>
                    <a:gd name="T13" fmla="*/ 0 60000 65536"/>
                    <a:gd name="T14" fmla="*/ 0 60000 65536"/>
                    <a:gd name="T15" fmla="*/ 0 w 25"/>
                    <a:gd name="T16" fmla="*/ 0 h 17"/>
                    <a:gd name="T17" fmla="*/ 25 w 25"/>
                    <a:gd name="T18" fmla="*/ 17 h 17"/>
                  </a:gdLst>
                  <a:ahLst/>
                  <a:cxnLst>
                    <a:cxn ang="T10">
                      <a:pos x="T0" y="T1"/>
                    </a:cxn>
                    <a:cxn ang="T11">
                      <a:pos x="T2" y="T3"/>
                    </a:cxn>
                    <a:cxn ang="T12">
                      <a:pos x="T4" y="T5"/>
                    </a:cxn>
                    <a:cxn ang="T13">
                      <a:pos x="T6" y="T7"/>
                    </a:cxn>
                    <a:cxn ang="T14">
                      <a:pos x="T8" y="T9"/>
                    </a:cxn>
                  </a:cxnLst>
                  <a:rect l="T15" t="T16" r="T17" b="T18"/>
                  <a:pathLst>
                    <a:path w="25" h="17">
                      <a:moveTo>
                        <a:pt x="12" y="0"/>
                      </a:moveTo>
                      <a:lnTo>
                        <a:pt x="24" y="7"/>
                      </a:lnTo>
                      <a:lnTo>
                        <a:pt x="11" y="16"/>
                      </a:lnTo>
                      <a:lnTo>
                        <a:pt x="0" y="8"/>
                      </a:lnTo>
                      <a:lnTo>
                        <a:pt x="12" y="0"/>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s-ES_tradnl"/>
                </a:p>
              </p:txBody>
            </p:sp>
            <p:sp>
              <p:nvSpPr>
                <p:cNvPr id="773" name="Freeform 1130"/>
                <p:cNvSpPr>
                  <a:spLocks/>
                </p:cNvSpPr>
                <p:nvPr/>
              </p:nvSpPr>
              <p:spPr bwMode="auto">
                <a:xfrm>
                  <a:off x="2289" y="1314"/>
                  <a:ext cx="17" cy="21"/>
                </a:xfrm>
                <a:custGeom>
                  <a:avLst/>
                  <a:gdLst>
                    <a:gd name="T0" fmla="*/ 13 w 17"/>
                    <a:gd name="T1" fmla="*/ 0 h 21"/>
                    <a:gd name="T2" fmla="*/ 16 w 17"/>
                    <a:gd name="T3" fmla="*/ 14 h 21"/>
                    <a:gd name="T4" fmla="*/ 2 w 17"/>
                    <a:gd name="T5" fmla="*/ 20 h 21"/>
                    <a:gd name="T6" fmla="*/ 0 w 17"/>
                    <a:gd name="T7" fmla="*/ 5 h 21"/>
                    <a:gd name="T8" fmla="*/ 13 w 17"/>
                    <a:gd name="T9" fmla="*/ 0 h 21"/>
                    <a:gd name="T10" fmla="*/ 0 60000 65536"/>
                    <a:gd name="T11" fmla="*/ 0 60000 65536"/>
                    <a:gd name="T12" fmla="*/ 0 60000 65536"/>
                    <a:gd name="T13" fmla="*/ 0 60000 65536"/>
                    <a:gd name="T14" fmla="*/ 0 60000 65536"/>
                    <a:gd name="T15" fmla="*/ 0 w 17"/>
                    <a:gd name="T16" fmla="*/ 0 h 21"/>
                    <a:gd name="T17" fmla="*/ 17 w 17"/>
                    <a:gd name="T18" fmla="*/ 21 h 21"/>
                  </a:gdLst>
                  <a:ahLst/>
                  <a:cxnLst>
                    <a:cxn ang="T10">
                      <a:pos x="T0" y="T1"/>
                    </a:cxn>
                    <a:cxn ang="T11">
                      <a:pos x="T2" y="T3"/>
                    </a:cxn>
                    <a:cxn ang="T12">
                      <a:pos x="T4" y="T5"/>
                    </a:cxn>
                    <a:cxn ang="T13">
                      <a:pos x="T6" y="T7"/>
                    </a:cxn>
                    <a:cxn ang="T14">
                      <a:pos x="T8" y="T9"/>
                    </a:cxn>
                  </a:cxnLst>
                  <a:rect l="T15" t="T16" r="T17" b="T18"/>
                  <a:pathLst>
                    <a:path w="17" h="21">
                      <a:moveTo>
                        <a:pt x="13" y="0"/>
                      </a:moveTo>
                      <a:lnTo>
                        <a:pt x="16" y="14"/>
                      </a:lnTo>
                      <a:lnTo>
                        <a:pt x="2" y="20"/>
                      </a:lnTo>
                      <a:lnTo>
                        <a:pt x="0" y="5"/>
                      </a:lnTo>
                      <a:lnTo>
                        <a:pt x="13" y="0"/>
                      </a:lnTo>
                    </a:path>
                  </a:pathLst>
                </a:custGeom>
                <a:solidFill>
                  <a:srgbClr val="FFFF99"/>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s-ES_tradnl"/>
                </a:p>
              </p:txBody>
            </p:sp>
            <p:sp>
              <p:nvSpPr>
                <p:cNvPr id="774" name="Freeform 1131"/>
                <p:cNvSpPr>
                  <a:spLocks/>
                </p:cNvSpPr>
                <p:nvPr/>
              </p:nvSpPr>
              <p:spPr bwMode="auto">
                <a:xfrm>
                  <a:off x="2289" y="1314"/>
                  <a:ext cx="17" cy="21"/>
                </a:xfrm>
                <a:custGeom>
                  <a:avLst/>
                  <a:gdLst>
                    <a:gd name="T0" fmla="*/ 13 w 17"/>
                    <a:gd name="T1" fmla="*/ 0 h 21"/>
                    <a:gd name="T2" fmla="*/ 16 w 17"/>
                    <a:gd name="T3" fmla="*/ 14 h 21"/>
                    <a:gd name="T4" fmla="*/ 2 w 17"/>
                    <a:gd name="T5" fmla="*/ 20 h 21"/>
                    <a:gd name="T6" fmla="*/ 0 w 17"/>
                    <a:gd name="T7" fmla="*/ 5 h 21"/>
                    <a:gd name="T8" fmla="*/ 13 w 17"/>
                    <a:gd name="T9" fmla="*/ 0 h 21"/>
                    <a:gd name="T10" fmla="*/ 0 60000 65536"/>
                    <a:gd name="T11" fmla="*/ 0 60000 65536"/>
                    <a:gd name="T12" fmla="*/ 0 60000 65536"/>
                    <a:gd name="T13" fmla="*/ 0 60000 65536"/>
                    <a:gd name="T14" fmla="*/ 0 60000 65536"/>
                    <a:gd name="T15" fmla="*/ 0 w 17"/>
                    <a:gd name="T16" fmla="*/ 0 h 21"/>
                    <a:gd name="T17" fmla="*/ 17 w 17"/>
                    <a:gd name="T18" fmla="*/ 21 h 21"/>
                  </a:gdLst>
                  <a:ahLst/>
                  <a:cxnLst>
                    <a:cxn ang="T10">
                      <a:pos x="T0" y="T1"/>
                    </a:cxn>
                    <a:cxn ang="T11">
                      <a:pos x="T2" y="T3"/>
                    </a:cxn>
                    <a:cxn ang="T12">
                      <a:pos x="T4" y="T5"/>
                    </a:cxn>
                    <a:cxn ang="T13">
                      <a:pos x="T6" y="T7"/>
                    </a:cxn>
                    <a:cxn ang="T14">
                      <a:pos x="T8" y="T9"/>
                    </a:cxn>
                  </a:cxnLst>
                  <a:rect l="T15" t="T16" r="T17" b="T18"/>
                  <a:pathLst>
                    <a:path w="17" h="21">
                      <a:moveTo>
                        <a:pt x="13" y="0"/>
                      </a:moveTo>
                      <a:lnTo>
                        <a:pt x="16" y="14"/>
                      </a:lnTo>
                      <a:lnTo>
                        <a:pt x="2" y="20"/>
                      </a:lnTo>
                      <a:lnTo>
                        <a:pt x="0" y="5"/>
                      </a:lnTo>
                      <a:lnTo>
                        <a:pt x="13" y="0"/>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s-ES_tradnl"/>
                </a:p>
              </p:txBody>
            </p:sp>
            <p:sp>
              <p:nvSpPr>
                <p:cNvPr id="775" name="Freeform 1132"/>
                <p:cNvSpPr>
                  <a:spLocks/>
                </p:cNvSpPr>
                <p:nvPr/>
              </p:nvSpPr>
              <p:spPr bwMode="auto">
                <a:xfrm>
                  <a:off x="2278" y="1315"/>
                  <a:ext cx="17" cy="20"/>
                </a:xfrm>
                <a:custGeom>
                  <a:avLst/>
                  <a:gdLst>
                    <a:gd name="T0" fmla="*/ 0 w 17"/>
                    <a:gd name="T1" fmla="*/ 0 h 20"/>
                    <a:gd name="T2" fmla="*/ 2 w 17"/>
                    <a:gd name="T3" fmla="*/ 14 h 20"/>
                    <a:gd name="T4" fmla="*/ 16 w 17"/>
                    <a:gd name="T5" fmla="*/ 19 h 20"/>
                    <a:gd name="T6" fmla="*/ 13 w 17"/>
                    <a:gd name="T7" fmla="*/ 4 h 20"/>
                    <a:gd name="T8" fmla="*/ 0 w 17"/>
                    <a:gd name="T9" fmla="*/ 0 h 20"/>
                    <a:gd name="T10" fmla="*/ 0 60000 65536"/>
                    <a:gd name="T11" fmla="*/ 0 60000 65536"/>
                    <a:gd name="T12" fmla="*/ 0 60000 65536"/>
                    <a:gd name="T13" fmla="*/ 0 60000 65536"/>
                    <a:gd name="T14" fmla="*/ 0 60000 65536"/>
                    <a:gd name="T15" fmla="*/ 0 w 17"/>
                    <a:gd name="T16" fmla="*/ 0 h 20"/>
                    <a:gd name="T17" fmla="*/ 17 w 17"/>
                    <a:gd name="T18" fmla="*/ 20 h 20"/>
                  </a:gdLst>
                  <a:ahLst/>
                  <a:cxnLst>
                    <a:cxn ang="T10">
                      <a:pos x="T0" y="T1"/>
                    </a:cxn>
                    <a:cxn ang="T11">
                      <a:pos x="T2" y="T3"/>
                    </a:cxn>
                    <a:cxn ang="T12">
                      <a:pos x="T4" y="T5"/>
                    </a:cxn>
                    <a:cxn ang="T13">
                      <a:pos x="T6" y="T7"/>
                    </a:cxn>
                    <a:cxn ang="T14">
                      <a:pos x="T8" y="T9"/>
                    </a:cxn>
                  </a:cxnLst>
                  <a:rect l="T15" t="T16" r="T17" b="T18"/>
                  <a:pathLst>
                    <a:path w="17" h="20">
                      <a:moveTo>
                        <a:pt x="0" y="0"/>
                      </a:moveTo>
                      <a:lnTo>
                        <a:pt x="2" y="14"/>
                      </a:lnTo>
                      <a:lnTo>
                        <a:pt x="16" y="19"/>
                      </a:lnTo>
                      <a:lnTo>
                        <a:pt x="13" y="4"/>
                      </a:lnTo>
                      <a:lnTo>
                        <a:pt x="0" y="0"/>
                      </a:lnTo>
                    </a:path>
                  </a:pathLst>
                </a:custGeom>
                <a:solidFill>
                  <a:srgbClr val="B2B2B2"/>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s-ES_tradnl"/>
                </a:p>
              </p:txBody>
            </p:sp>
            <p:sp>
              <p:nvSpPr>
                <p:cNvPr id="776" name="Freeform 1133"/>
                <p:cNvSpPr>
                  <a:spLocks/>
                </p:cNvSpPr>
                <p:nvPr/>
              </p:nvSpPr>
              <p:spPr bwMode="auto">
                <a:xfrm>
                  <a:off x="2278" y="1315"/>
                  <a:ext cx="17" cy="20"/>
                </a:xfrm>
                <a:custGeom>
                  <a:avLst/>
                  <a:gdLst>
                    <a:gd name="T0" fmla="*/ 0 w 17"/>
                    <a:gd name="T1" fmla="*/ 0 h 20"/>
                    <a:gd name="T2" fmla="*/ 2 w 17"/>
                    <a:gd name="T3" fmla="*/ 14 h 20"/>
                    <a:gd name="T4" fmla="*/ 16 w 17"/>
                    <a:gd name="T5" fmla="*/ 19 h 20"/>
                    <a:gd name="T6" fmla="*/ 13 w 17"/>
                    <a:gd name="T7" fmla="*/ 4 h 20"/>
                    <a:gd name="T8" fmla="*/ 0 w 17"/>
                    <a:gd name="T9" fmla="*/ 0 h 20"/>
                    <a:gd name="T10" fmla="*/ 0 60000 65536"/>
                    <a:gd name="T11" fmla="*/ 0 60000 65536"/>
                    <a:gd name="T12" fmla="*/ 0 60000 65536"/>
                    <a:gd name="T13" fmla="*/ 0 60000 65536"/>
                    <a:gd name="T14" fmla="*/ 0 60000 65536"/>
                    <a:gd name="T15" fmla="*/ 0 w 17"/>
                    <a:gd name="T16" fmla="*/ 0 h 20"/>
                    <a:gd name="T17" fmla="*/ 17 w 17"/>
                    <a:gd name="T18" fmla="*/ 20 h 20"/>
                  </a:gdLst>
                  <a:ahLst/>
                  <a:cxnLst>
                    <a:cxn ang="T10">
                      <a:pos x="T0" y="T1"/>
                    </a:cxn>
                    <a:cxn ang="T11">
                      <a:pos x="T2" y="T3"/>
                    </a:cxn>
                    <a:cxn ang="T12">
                      <a:pos x="T4" y="T5"/>
                    </a:cxn>
                    <a:cxn ang="T13">
                      <a:pos x="T6" y="T7"/>
                    </a:cxn>
                    <a:cxn ang="T14">
                      <a:pos x="T8" y="T9"/>
                    </a:cxn>
                  </a:cxnLst>
                  <a:rect l="T15" t="T16" r="T17" b="T18"/>
                  <a:pathLst>
                    <a:path w="17" h="20">
                      <a:moveTo>
                        <a:pt x="0" y="0"/>
                      </a:moveTo>
                      <a:lnTo>
                        <a:pt x="2" y="14"/>
                      </a:lnTo>
                      <a:lnTo>
                        <a:pt x="16" y="19"/>
                      </a:lnTo>
                      <a:lnTo>
                        <a:pt x="13" y="4"/>
                      </a:lnTo>
                      <a:lnTo>
                        <a:pt x="0" y="0"/>
                      </a:lnTo>
                    </a:path>
                  </a:pathLst>
                </a:custGeom>
                <a:solidFill>
                  <a:srgbClr val="CCCC00"/>
                </a:solidFill>
                <a:ln w="12700" cap="rnd">
                  <a:solidFill>
                    <a:srgbClr val="000000"/>
                  </a:solidFill>
                  <a:round/>
                  <a:headEnd type="none" w="sm" len="sm"/>
                  <a:tailEnd type="none" w="sm" len="sm"/>
                </a:ln>
              </p:spPr>
              <p:txBody>
                <a:bodyPr/>
                <a:lstStyle/>
                <a:p>
                  <a:endParaRPr lang="es-ES_tradnl"/>
                </a:p>
              </p:txBody>
            </p:sp>
            <p:sp>
              <p:nvSpPr>
                <p:cNvPr id="777" name="Freeform 1134"/>
                <p:cNvSpPr>
                  <a:spLocks/>
                </p:cNvSpPr>
                <p:nvPr/>
              </p:nvSpPr>
              <p:spPr bwMode="auto">
                <a:xfrm>
                  <a:off x="2278" y="1310"/>
                  <a:ext cx="24" cy="17"/>
                </a:xfrm>
                <a:custGeom>
                  <a:avLst/>
                  <a:gdLst>
                    <a:gd name="T0" fmla="*/ 12 w 24"/>
                    <a:gd name="T1" fmla="*/ 0 h 17"/>
                    <a:gd name="T2" fmla="*/ 23 w 24"/>
                    <a:gd name="T3" fmla="*/ 7 h 17"/>
                    <a:gd name="T4" fmla="*/ 11 w 24"/>
                    <a:gd name="T5" fmla="*/ 16 h 17"/>
                    <a:gd name="T6" fmla="*/ 0 w 24"/>
                    <a:gd name="T7" fmla="*/ 8 h 17"/>
                    <a:gd name="T8" fmla="*/ 12 w 24"/>
                    <a:gd name="T9" fmla="*/ 0 h 17"/>
                    <a:gd name="T10" fmla="*/ 0 60000 65536"/>
                    <a:gd name="T11" fmla="*/ 0 60000 65536"/>
                    <a:gd name="T12" fmla="*/ 0 60000 65536"/>
                    <a:gd name="T13" fmla="*/ 0 60000 65536"/>
                    <a:gd name="T14" fmla="*/ 0 60000 65536"/>
                    <a:gd name="T15" fmla="*/ 0 w 24"/>
                    <a:gd name="T16" fmla="*/ 0 h 17"/>
                    <a:gd name="T17" fmla="*/ 24 w 24"/>
                    <a:gd name="T18" fmla="*/ 17 h 17"/>
                  </a:gdLst>
                  <a:ahLst/>
                  <a:cxnLst>
                    <a:cxn ang="T10">
                      <a:pos x="T0" y="T1"/>
                    </a:cxn>
                    <a:cxn ang="T11">
                      <a:pos x="T2" y="T3"/>
                    </a:cxn>
                    <a:cxn ang="T12">
                      <a:pos x="T4" y="T5"/>
                    </a:cxn>
                    <a:cxn ang="T13">
                      <a:pos x="T6" y="T7"/>
                    </a:cxn>
                    <a:cxn ang="T14">
                      <a:pos x="T8" y="T9"/>
                    </a:cxn>
                  </a:cxnLst>
                  <a:rect l="T15" t="T16" r="T17" b="T18"/>
                  <a:pathLst>
                    <a:path w="24" h="17">
                      <a:moveTo>
                        <a:pt x="12" y="0"/>
                      </a:moveTo>
                      <a:lnTo>
                        <a:pt x="23" y="7"/>
                      </a:lnTo>
                      <a:lnTo>
                        <a:pt x="11" y="16"/>
                      </a:lnTo>
                      <a:lnTo>
                        <a:pt x="0" y="8"/>
                      </a:lnTo>
                      <a:lnTo>
                        <a:pt x="12" y="0"/>
                      </a:lnTo>
                    </a:path>
                  </a:pathLst>
                </a:custGeom>
                <a:solidFill>
                  <a:srgbClr val="CCCCCC"/>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s-ES_tradnl"/>
                </a:p>
              </p:txBody>
            </p:sp>
            <p:sp>
              <p:nvSpPr>
                <p:cNvPr id="778" name="Freeform 1135"/>
                <p:cNvSpPr>
                  <a:spLocks/>
                </p:cNvSpPr>
                <p:nvPr/>
              </p:nvSpPr>
              <p:spPr bwMode="auto">
                <a:xfrm>
                  <a:off x="2278" y="1310"/>
                  <a:ext cx="24" cy="17"/>
                </a:xfrm>
                <a:custGeom>
                  <a:avLst/>
                  <a:gdLst>
                    <a:gd name="T0" fmla="*/ 12 w 24"/>
                    <a:gd name="T1" fmla="*/ 0 h 17"/>
                    <a:gd name="T2" fmla="*/ 23 w 24"/>
                    <a:gd name="T3" fmla="*/ 7 h 17"/>
                    <a:gd name="T4" fmla="*/ 11 w 24"/>
                    <a:gd name="T5" fmla="*/ 16 h 17"/>
                    <a:gd name="T6" fmla="*/ 0 w 24"/>
                    <a:gd name="T7" fmla="*/ 8 h 17"/>
                    <a:gd name="T8" fmla="*/ 12 w 24"/>
                    <a:gd name="T9" fmla="*/ 0 h 17"/>
                    <a:gd name="T10" fmla="*/ 0 60000 65536"/>
                    <a:gd name="T11" fmla="*/ 0 60000 65536"/>
                    <a:gd name="T12" fmla="*/ 0 60000 65536"/>
                    <a:gd name="T13" fmla="*/ 0 60000 65536"/>
                    <a:gd name="T14" fmla="*/ 0 60000 65536"/>
                    <a:gd name="T15" fmla="*/ 0 w 24"/>
                    <a:gd name="T16" fmla="*/ 0 h 17"/>
                    <a:gd name="T17" fmla="*/ 24 w 24"/>
                    <a:gd name="T18" fmla="*/ 17 h 17"/>
                  </a:gdLst>
                  <a:ahLst/>
                  <a:cxnLst>
                    <a:cxn ang="T10">
                      <a:pos x="T0" y="T1"/>
                    </a:cxn>
                    <a:cxn ang="T11">
                      <a:pos x="T2" y="T3"/>
                    </a:cxn>
                    <a:cxn ang="T12">
                      <a:pos x="T4" y="T5"/>
                    </a:cxn>
                    <a:cxn ang="T13">
                      <a:pos x="T6" y="T7"/>
                    </a:cxn>
                    <a:cxn ang="T14">
                      <a:pos x="T8" y="T9"/>
                    </a:cxn>
                  </a:cxnLst>
                  <a:rect l="T15" t="T16" r="T17" b="T18"/>
                  <a:pathLst>
                    <a:path w="24" h="17">
                      <a:moveTo>
                        <a:pt x="12" y="0"/>
                      </a:moveTo>
                      <a:lnTo>
                        <a:pt x="23" y="7"/>
                      </a:lnTo>
                      <a:lnTo>
                        <a:pt x="11" y="16"/>
                      </a:lnTo>
                      <a:lnTo>
                        <a:pt x="0" y="8"/>
                      </a:lnTo>
                      <a:lnTo>
                        <a:pt x="12" y="0"/>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s-ES_tradnl"/>
                </a:p>
              </p:txBody>
            </p:sp>
            <p:sp>
              <p:nvSpPr>
                <p:cNvPr id="779" name="Freeform 1136"/>
                <p:cNvSpPr>
                  <a:spLocks/>
                </p:cNvSpPr>
                <p:nvPr/>
              </p:nvSpPr>
              <p:spPr bwMode="auto">
                <a:xfrm>
                  <a:off x="2311" y="1290"/>
                  <a:ext cx="17" cy="20"/>
                </a:xfrm>
                <a:custGeom>
                  <a:avLst/>
                  <a:gdLst>
                    <a:gd name="T0" fmla="*/ 13 w 17"/>
                    <a:gd name="T1" fmla="*/ 0 h 20"/>
                    <a:gd name="T2" fmla="*/ 16 w 17"/>
                    <a:gd name="T3" fmla="*/ 13 h 20"/>
                    <a:gd name="T4" fmla="*/ 2 w 17"/>
                    <a:gd name="T5" fmla="*/ 19 h 20"/>
                    <a:gd name="T6" fmla="*/ 0 w 17"/>
                    <a:gd name="T7" fmla="*/ 4 h 20"/>
                    <a:gd name="T8" fmla="*/ 13 w 17"/>
                    <a:gd name="T9" fmla="*/ 0 h 20"/>
                    <a:gd name="T10" fmla="*/ 0 60000 65536"/>
                    <a:gd name="T11" fmla="*/ 0 60000 65536"/>
                    <a:gd name="T12" fmla="*/ 0 60000 65536"/>
                    <a:gd name="T13" fmla="*/ 0 60000 65536"/>
                    <a:gd name="T14" fmla="*/ 0 60000 65536"/>
                    <a:gd name="T15" fmla="*/ 0 w 17"/>
                    <a:gd name="T16" fmla="*/ 0 h 20"/>
                    <a:gd name="T17" fmla="*/ 17 w 17"/>
                    <a:gd name="T18" fmla="*/ 20 h 20"/>
                  </a:gdLst>
                  <a:ahLst/>
                  <a:cxnLst>
                    <a:cxn ang="T10">
                      <a:pos x="T0" y="T1"/>
                    </a:cxn>
                    <a:cxn ang="T11">
                      <a:pos x="T2" y="T3"/>
                    </a:cxn>
                    <a:cxn ang="T12">
                      <a:pos x="T4" y="T5"/>
                    </a:cxn>
                    <a:cxn ang="T13">
                      <a:pos x="T6" y="T7"/>
                    </a:cxn>
                    <a:cxn ang="T14">
                      <a:pos x="T8" y="T9"/>
                    </a:cxn>
                  </a:cxnLst>
                  <a:rect l="T15" t="T16" r="T17" b="T18"/>
                  <a:pathLst>
                    <a:path w="17" h="20">
                      <a:moveTo>
                        <a:pt x="13" y="0"/>
                      </a:moveTo>
                      <a:lnTo>
                        <a:pt x="16" y="13"/>
                      </a:lnTo>
                      <a:lnTo>
                        <a:pt x="2" y="19"/>
                      </a:lnTo>
                      <a:lnTo>
                        <a:pt x="0" y="4"/>
                      </a:lnTo>
                      <a:lnTo>
                        <a:pt x="13" y="0"/>
                      </a:lnTo>
                    </a:path>
                  </a:pathLst>
                </a:custGeom>
                <a:solidFill>
                  <a:srgbClr val="FFFF99"/>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s-ES_tradnl"/>
                </a:p>
              </p:txBody>
            </p:sp>
            <p:sp>
              <p:nvSpPr>
                <p:cNvPr id="780" name="Freeform 1137"/>
                <p:cNvSpPr>
                  <a:spLocks/>
                </p:cNvSpPr>
                <p:nvPr/>
              </p:nvSpPr>
              <p:spPr bwMode="auto">
                <a:xfrm>
                  <a:off x="2311" y="1290"/>
                  <a:ext cx="17" cy="20"/>
                </a:xfrm>
                <a:custGeom>
                  <a:avLst/>
                  <a:gdLst>
                    <a:gd name="T0" fmla="*/ 13 w 17"/>
                    <a:gd name="T1" fmla="*/ 0 h 20"/>
                    <a:gd name="T2" fmla="*/ 16 w 17"/>
                    <a:gd name="T3" fmla="*/ 13 h 20"/>
                    <a:gd name="T4" fmla="*/ 2 w 17"/>
                    <a:gd name="T5" fmla="*/ 19 h 20"/>
                    <a:gd name="T6" fmla="*/ 0 w 17"/>
                    <a:gd name="T7" fmla="*/ 4 h 20"/>
                    <a:gd name="T8" fmla="*/ 13 w 17"/>
                    <a:gd name="T9" fmla="*/ 0 h 20"/>
                    <a:gd name="T10" fmla="*/ 0 60000 65536"/>
                    <a:gd name="T11" fmla="*/ 0 60000 65536"/>
                    <a:gd name="T12" fmla="*/ 0 60000 65536"/>
                    <a:gd name="T13" fmla="*/ 0 60000 65536"/>
                    <a:gd name="T14" fmla="*/ 0 60000 65536"/>
                    <a:gd name="T15" fmla="*/ 0 w 17"/>
                    <a:gd name="T16" fmla="*/ 0 h 20"/>
                    <a:gd name="T17" fmla="*/ 17 w 17"/>
                    <a:gd name="T18" fmla="*/ 20 h 20"/>
                  </a:gdLst>
                  <a:ahLst/>
                  <a:cxnLst>
                    <a:cxn ang="T10">
                      <a:pos x="T0" y="T1"/>
                    </a:cxn>
                    <a:cxn ang="T11">
                      <a:pos x="T2" y="T3"/>
                    </a:cxn>
                    <a:cxn ang="T12">
                      <a:pos x="T4" y="T5"/>
                    </a:cxn>
                    <a:cxn ang="T13">
                      <a:pos x="T6" y="T7"/>
                    </a:cxn>
                    <a:cxn ang="T14">
                      <a:pos x="T8" y="T9"/>
                    </a:cxn>
                  </a:cxnLst>
                  <a:rect l="T15" t="T16" r="T17" b="T18"/>
                  <a:pathLst>
                    <a:path w="17" h="20">
                      <a:moveTo>
                        <a:pt x="13" y="0"/>
                      </a:moveTo>
                      <a:lnTo>
                        <a:pt x="16" y="13"/>
                      </a:lnTo>
                      <a:lnTo>
                        <a:pt x="2" y="19"/>
                      </a:lnTo>
                      <a:lnTo>
                        <a:pt x="0" y="4"/>
                      </a:lnTo>
                      <a:lnTo>
                        <a:pt x="13" y="0"/>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s-ES_tradnl"/>
                </a:p>
              </p:txBody>
            </p:sp>
            <p:sp>
              <p:nvSpPr>
                <p:cNvPr id="781" name="Freeform 1138"/>
                <p:cNvSpPr>
                  <a:spLocks/>
                </p:cNvSpPr>
                <p:nvPr/>
              </p:nvSpPr>
              <p:spPr bwMode="auto">
                <a:xfrm>
                  <a:off x="2300" y="1291"/>
                  <a:ext cx="17" cy="19"/>
                </a:xfrm>
                <a:custGeom>
                  <a:avLst/>
                  <a:gdLst>
                    <a:gd name="T0" fmla="*/ 0 w 17"/>
                    <a:gd name="T1" fmla="*/ 0 h 19"/>
                    <a:gd name="T2" fmla="*/ 2 w 17"/>
                    <a:gd name="T3" fmla="*/ 13 h 19"/>
                    <a:gd name="T4" fmla="*/ 16 w 17"/>
                    <a:gd name="T5" fmla="*/ 18 h 19"/>
                    <a:gd name="T6" fmla="*/ 13 w 17"/>
                    <a:gd name="T7" fmla="*/ 4 h 19"/>
                    <a:gd name="T8" fmla="*/ 0 w 17"/>
                    <a:gd name="T9" fmla="*/ 0 h 19"/>
                    <a:gd name="T10" fmla="*/ 0 60000 65536"/>
                    <a:gd name="T11" fmla="*/ 0 60000 65536"/>
                    <a:gd name="T12" fmla="*/ 0 60000 65536"/>
                    <a:gd name="T13" fmla="*/ 0 60000 65536"/>
                    <a:gd name="T14" fmla="*/ 0 60000 65536"/>
                    <a:gd name="T15" fmla="*/ 0 w 17"/>
                    <a:gd name="T16" fmla="*/ 0 h 19"/>
                    <a:gd name="T17" fmla="*/ 17 w 17"/>
                    <a:gd name="T18" fmla="*/ 19 h 19"/>
                  </a:gdLst>
                  <a:ahLst/>
                  <a:cxnLst>
                    <a:cxn ang="T10">
                      <a:pos x="T0" y="T1"/>
                    </a:cxn>
                    <a:cxn ang="T11">
                      <a:pos x="T2" y="T3"/>
                    </a:cxn>
                    <a:cxn ang="T12">
                      <a:pos x="T4" y="T5"/>
                    </a:cxn>
                    <a:cxn ang="T13">
                      <a:pos x="T6" y="T7"/>
                    </a:cxn>
                    <a:cxn ang="T14">
                      <a:pos x="T8" y="T9"/>
                    </a:cxn>
                  </a:cxnLst>
                  <a:rect l="T15" t="T16" r="T17" b="T18"/>
                  <a:pathLst>
                    <a:path w="17" h="19">
                      <a:moveTo>
                        <a:pt x="0" y="0"/>
                      </a:moveTo>
                      <a:lnTo>
                        <a:pt x="2" y="13"/>
                      </a:lnTo>
                      <a:lnTo>
                        <a:pt x="16" y="18"/>
                      </a:lnTo>
                      <a:lnTo>
                        <a:pt x="13" y="4"/>
                      </a:lnTo>
                      <a:lnTo>
                        <a:pt x="0" y="0"/>
                      </a:lnTo>
                    </a:path>
                  </a:pathLst>
                </a:custGeom>
                <a:solidFill>
                  <a:srgbClr val="B2B2B2"/>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s-ES_tradnl"/>
                </a:p>
              </p:txBody>
            </p:sp>
            <p:sp>
              <p:nvSpPr>
                <p:cNvPr id="782" name="Freeform 1139"/>
                <p:cNvSpPr>
                  <a:spLocks/>
                </p:cNvSpPr>
                <p:nvPr/>
              </p:nvSpPr>
              <p:spPr bwMode="auto">
                <a:xfrm>
                  <a:off x="2300" y="1291"/>
                  <a:ext cx="17" cy="19"/>
                </a:xfrm>
                <a:custGeom>
                  <a:avLst/>
                  <a:gdLst>
                    <a:gd name="T0" fmla="*/ 0 w 17"/>
                    <a:gd name="T1" fmla="*/ 0 h 19"/>
                    <a:gd name="T2" fmla="*/ 2 w 17"/>
                    <a:gd name="T3" fmla="*/ 13 h 19"/>
                    <a:gd name="T4" fmla="*/ 16 w 17"/>
                    <a:gd name="T5" fmla="*/ 18 h 19"/>
                    <a:gd name="T6" fmla="*/ 13 w 17"/>
                    <a:gd name="T7" fmla="*/ 4 h 19"/>
                    <a:gd name="T8" fmla="*/ 0 w 17"/>
                    <a:gd name="T9" fmla="*/ 0 h 19"/>
                    <a:gd name="T10" fmla="*/ 0 60000 65536"/>
                    <a:gd name="T11" fmla="*/ 0 60000 65536"/>
                    <a:gd name="T12" fmla="*/ 0 60000 65536"/>
                    <a:gd name="T13" fmla="*/ 0 60000 65536"/>
                    <a:gd name="T14" fmla="*/ 0 60000 65536"/>
                    <a:gd name="T15" fmla="*/ 0 w 17"/>
                    <a:gd name="T16" fmla="*/ 0 h 19"/>
                    <a:gd name="T17" fmla="*/ 17 w 17"/>
                    <a:gd name="T18" fmla="*/ 19 h 19"/>
                  </a:gdLst>
                  <a:ahLst/>
                  <a:cxnLst>
                    <a:cxn ang="T10">
                      <a:pos x="T0" y="T1"/>
                    </a:cxn>
                    <a:cxn ang="T11">
                      <a:pos x="T2" y="T3"/>
                    </a:cxn>
                    <a:cxn ang="T12">
                      <a:pos x="T4" y="T5"/>
                    </a:cxn>
                    <a:cxn ang="T13">
                      <a:pos x="T6" y="T7"/>
                    </a:cxn>
                    <a:cxn ang="T14">
                      <a:pos x="T8" y="T9"/>
                    </a:cxn>
                  </a:cxnLst>
                  <a:rect l="T15" t="T16" r="T17" b="T18"/>
                  <a:pathLst>
                    <a:path w="17" h="19">
                      <a:moveTo>
                        <a:pt x="0" y="0"/>
                      </a:moveTo>
                      <a:lnTo>
                        <a:pt x="2" y="13"/>
                      </a:lnTo>
                      <a:lnTo>
                        <a:pt x="16" y="18"/>
                      </a:lnTo>
                      <a:lnTo>
                        <a:pt x="13" y="4"/>
                      </a:lnTo>
                      <a:lnTo>
                        <a:pt x="0" y="0"/>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s-ES_tradnl"/>
                </a:p>
              </p:txBody>
            </p:sp>
            <p:sp>
              <p:nvSpPr>
                <p:cNvPr id="783" name="Freeform 1140"/>
                <p:cNvSpPr>
                  <a:spLocks/>
                </p:cNvSpPr>
                <p:nvPr/>
              </p:nvSpPr>
              <p:spPr bwMode="auto">
                <a:xfrm>
                  <a:off x="2301" y="1286"/>
                  <a:ext cx="24" cy="17"/>
                </a:xfrm>
                <a:custGeom>
                  <a:avLst/>
                  <a:gdLst>
                    <a:gd name="T0" fmla="*/ 12 w 24"/>
                    <a:gd name="T1" fmla="*/ 0 h 17"/>
                    <a:gd name="T2" fmla="*/ 23 w 24"/>
                    <a:gd name="T3" fmla="*/ 7 h 17"/>
                    <a:gd name="T4" fmla="*/ 10 w 24"/>
                    <a:gd name="T5" fmla="*/ 16 h 17"/>
                    <a:gd name="T6" fmla="*/ 0 w 24"/>
                    <a:gd name="T7" fmla="*/ 8 h 17"/>
                    <a:gd name="T8" fmla="*/ 12 w 24"/>
                    <a:gd name="T9" fmla="*/ 0 h 17"/>
                    <a:gd name="T10" fmla="*/ 0 60000 65536"/>
                    <a:gd name="T11" fmla="*/ 0 60000 65536"/>
                    <a:gd name="T12" fmla="*/ 0 60000 65536"/>
                    <a:gd name="T13" fmla="*/ 0 60000 65536"/>
                    <a:gd name="T14" fmla="*/ 0 60000 65536"/>
                    <a:gd name="T15" fmla="*/ 0 w 24"/>
                    <a:gd name="T16" fmla="*/ 0 h 17"/>
                    <a:gd name="T17" fmla="*/ 24 w 24"/>
                    <a:gd name="T18" fmla="*/ 17 h 17"/>
                  </a:gdLst>
                  <a:ahLst/>
                  <a:cxnLst>
                    <a:cxn ang="T10">
                      <a:pos x="T0" y="T1"/>
                    </a:cxn>
                    <a:cxn ang="T11">
                      <a:pos x="T2" y="T3"/>
                    </a:cxn>
                    <a:cxn ang="T12">
                      <a:pos x="T4" y="T5"/>
                    </a:cxn>
                    <a:cxn ang="T13">
                      <a:pos x="T6" y="T7"/>
                    </a:cxn>
                    <a:cxn ang="T14">
                      <a:pos x="T8" y="T9"/>
                    </a:cxn>
                  </a:cxnLst>
                  <a:rect l="T15" t="T16" r="T17" b="T18"/>
                  <a:pathLst>
                    <a:path w="24" h="17">
                      <a:moveTo>
                        <a:pt x="12" y="0"/>
                      </a:moveTo>
                      <a:lnTo>
                        <a:pt x="23" y="7"/>
                      </a:lnTo>
                      <a:lnTo>
                        <a:pt x="10" y="16"/>
                      </a:lnTo>
                      <a:lnTo>
                        <a:pt x="0" y="8"/>
                      </a:lnTo>
                      <a:lnTo>
                        <a:pt x="12" y="0"/>
                      </a:lnTo>
                    </a:path>
                  </a:pathLst>
                </a:custGeom>
                <a:solidFill>
                  <a:srgbClr val="CCCCCC"/>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s-ES_tradnl"/>
                </a:p>
              </p:txBody>
            </p:sp>
            <p:sp>
              <p:nvSpPr>
                <p:cNvPr id="784" name="Freeform 1141"/>
                <p:cNvSpPr>
                  <a:spLocks/>
                </p:cNvSpPr>
                <p:nvPr/>
              </p:nvSpPr>
              <p:spPr bwMode="auto">
                <a:xfrm>
                  <a:off x="2301" y="1286"/>
                  <a:ext cx="24" cy="17"/>
                </a:xfrm>
                <a:custGeom>
                  <a:avLst/>
                  <a:gdLst>
                    <a:gd name="T0" fmla="*/ 12 w 24"/>
                    <a:gd name="T1" fmla="*/ 0 h 17"/>
                    <a:gd name="T2" fmla="*/ 23 w 24"/>
                    <a:gd name="T3" fmla="*/ 7 h 17"/>
                    <a:gd name="T4" fmla="*/ 10 w 24"/>
                    <a:gd name="T5" fmla="*/ 16 h 17"/>
                    <a:gd name="T6" fmla="*/ 0 w 24"/>
                    <a:gd name="T7" fmla="*/ 8 h 17"/>
                    <a:gd name="T8" fmla="*/ 12 w 24"/>
                    <a:gd name="T9" fmla="*/ 0 h 17"/>
                    <a:gd name="T10" fmla="*/ 0 60000 65536"/>
                    <a:gd name="T11" fmla="*/ 0 60000 65536"/>
                    <a:gd name="T12" fmla="*/ 0 60000 65536"/>
                    <a:gd name="T13" fmla="*/ 0 60000 65536"/>
                    <a:gd name="T14" fmla="*/ 0 60000 65536"/>
                    <a:gd name="T15" fmla="*/ 0 w 24"/>
                    <a:gd name="T16" fmla="*/ 0 h 17"/>
                    <a:gd name="T17" fmla="*/ 24 w 24"/>
                    <a:gd name="T18" fmla="*/ 17 h 17"/>
                  </a:gdLst>
                  <a:ahLst/>
                  <a:cxnLst>
                    <a:cxn ang="T10">
                      <a:pos x="T0" y="T1"/>
                    </a:cxn>
                    <a:cxn ang="T11">
                      <a:pos x="T2" y="T3"/>
                    </a:cxn>
                    <a:cxn ang="T12">
                      <a:pos x="T4" y="T5"/>
                    </a:cxn>
                    <a:cxn ang="T13">
                      <a:pos x="T6" y="T7"/>
                    </a:cxn>
                    <a:cxn ang="T14">
                      <a:pos x="T8" y="T9"/>
                    </a:cxn>
                  </a:cxnLst>
                  <a:rect l="T15" t="T16" r="T17" b="T18"/>
                  <a:pathLst>
                    <a:path w="24" h="17">
                      <a:moveTo>
                        <a:pt x="12" y="0"/>
                      </a:moveTo>
                      <a:lnTo>
                        <a:pt x="23" y="7"/>
                      </a:lnTo>
                      <a:lnTo>
                        <a:pt x="10" y="16"/>
                      </a:lnTo>
                      <a:lnTo>
                        <a:pt x="0" y="8"/>
                      </a:lnTo>
                      <a:lnTo>
                        <a:pt x="12" y="0"/>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s-ES_tradnl"/>
                </a:p>
              </p:txBody>
            </p:sp>
            <p:sp>
              <p:nvSpPr>
                <p:cNvPr id="785" name="Freeform 1142"/>
                <p:cNvSpPr>
                  <a:spLocks/>
                </p:cNvSpPr>
                <p:nvPr/>
              </p:nvSpPr>
              <p:spPr bwMode="auto">
                <a:xfrm>
                  <a:off x="2299" y="1295"/>
                  <a:ext cx="17" cy="20"/>
                </a:xfrm>
                <a:custGeom>
                  <a:avLst/>
                  <a:gdLst>
                    <a:gd name="T0" fmla="*/ 13 w 17"/>
                    <a:gd name="T1" fmla="*/ 0 h 20"/>
                    <a:gd name="T2" fmla="*/ 16 w 17"/>
                    <a:gd name="T3" fmla="*/ 13 h 20"/>
                    <a:gd name="T4" fmla="*/ 2 w 17"/>
                    <a:gd name="T5" fmla="*/ 19 h 20"/>
                    <a:gd name="T6" fmla="*/ 0 w 17"/>
                    <a:gd name="T7" fmla="*/ 5 h 20"/>
                    <a:gd name="T8" fmla="*/ 13 w 17"/>
                    <a:gd name="T9" fmla="*/ 0 h 20"/>
                    <a:gd name="T10" fmla="*/ 0 60000 65536"/>
                    <a:gd name="T11" fmla="*/ 0 60000 65536"/>
                    <a:gd name="T12" fmla="*/ 0 60000 65536"/>
                    <a:gd name="T13" fmla="*/ 0 60000 65536"/>
                    <a:gd name="T14" fmla="*/ 0 60000 65536"/>
                    <a:gd name="T15" fmla="*/ 0 w 17"/>
                    <a:gd name="T16" fmla="*/ 0 h 20"/>
                    <a:gd name="T17" fmla="*/ 17 w 17"/>
                    <a:gd name="T18" fmla="*/ 20 h 20"/>
                  </a:gdLst>
                  <a:ahLst/>
                  <a:cxnLst>
                    <a:cxn ang="T10">
                      <a:pos x="T0" y="T1"/>
                    </a:cxn>
                    <a:cxn ang="T11">
                      <a:pos x="T2" y="T3"/>
                    </a:cxn>
                    <a:cxn ang="T12">
                      <a:pos x="T4" y="T5"/>
                    </a:cxn>
                    <a:cxn ang="T13">
                      <a:pos x="T6" y="T7"/>
                    </a:cxn>
                    <a:cxn ang="T14">
                      <a:pos x="T8" y="T9"/>
                    </a:cxn>
                  </a:cxnLst>
                  <a:rect l="T15" t="T16" r="T17" b="T18"/>
                  <a:pathLst>
                    <a:path w="17" h="20">
                      <a:moveTo>
                        <a:pt x="13" y="0"/>
                      </a:moveTo>
                      <a:lnTo>
                        <a:pt x="16" y="13"/>
                      </a:lnTo>
                      <a:lnTo>
                        <a:pt x="2" y="19"/>
                      </a:lnTo>
                      <a:lnTo>
                        <a:pt x="0" y="5"/>
                      </a:lnTo>
                      <a:lnTo>
                        <a:pt x="13" y="0"/>
                      </a:lnTo>
                    </a:path>
                  </a:pathLst>
                </a:custGeom>
                <a:solidFill>
                  <a:srgbClr val="FFFF99"/>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s-ES_tradnl"/>
                </a:p>
              </p:txBody>
            </p:sp>
            <p:sp>
              <p:nvSpPr>
                <p:cNvPr id="786" name="Freeform 1143"/>
                <p:cNvSpPr>
                  <a:spLocks/>
                </p:cNvSpPr>
                <p:nvPr/>
              </p:nvSpPr>
              <p:spPr bwMode="auto">
                <a:xfrm>
                  <a:off x="2299" y="1295"/>
                  <a:ext cx="17" cy="20"/>
                </a:xfrm>
                <a:custGeom>
                  <a:avLst/>
                  <a:gdLst>
                    <a:gd name="T0" fmla="*/ 13 w 17"/>
                    <a:gd name="T1" fmla="*/ 0 h 20"/>
                    <a:gd name="T2" fmla="*/ 16 w 17"/>
                    <a:gd name="T3" fmla="*/ 13 h 20"/>
                    <a:gd name="T4" fmla="*/ 2 w 17"/>
                    <a:gd name="T5" fmla="*/ 19 h 20"/>
                    <a:gd name="T6" fmla="*/ 0 w 17"/>
                    <a:gd name="T7" fmla="*/ 5 h 20"/>
                    <a:gd name="T8" fmla="*/ 13 w 17"/>
                    <a:gd name="T9" fmla="*/ 0 h 20"/>
                    <a:gd name="T10" fmla="*/ 0 60000 65536"/>
                    <a:gd name="T11" fmla="*/ 0 60000 65536"/>
                    <a:gd name="T12" fmla="*/ 0 60000 65536"/>
                    <a:gd name="T13" fmla="*/ 0 60000 65536"/>
                    <a:gd name="T14" fmla="*/ 0 60000 65536"/>
                    <a:gd name="T15" fmla="*/ 0 w 17"/>
                    <a:gd name="T16" fmla="*/ 0 h 20"/>
                    <a:gd name="T17" fmla="*/ 17 w 17"/>
                    <a:gd name="T18" fmla="*/ 20 h 20"/>
                  </a:gdLst>
                  <a:ahLst/>
                  <a:cxnLst>
                    <a:cxn ang="T10">
                      <a:pos x="T0" y="T1"/>
                    </a:cxn>
                    <a:cxn ang="T11">
                      <a:pos x="T2" y="T3"/>
                    </a:cxn>
                    <a:cxn ang="T12">
                      <a:pos x="T4" y="T5"/>
                    </a:cxn>
                    <a:cxn ang="T13">
                      <a:pos x="T6" y="T7"/>
                    </a:cxn>
                    <a:cxn ang="T14">
                      <a:pos x="T8" y="T9"/>
                    </a:cxn>
                  </a:cxnLst>
                  <a:rect l="T15" t="T16" r="T17" b="T18"/>
                  <a:pathLst>
                    <a:path w="17" h="20">
                      <a:moveTo>
                        <a:pt x="13" y="0"/>
                      </a:moveTo>
                      <a:lnTo>
                        <a:pt x="16" y="13"/>
                      </a:lnTo>
                      <a:lnTo>
                        <a:pt x="2" y="19"/>
                      </a:lnTo>
                      <a:lnTo>
                        <a:pt x="0" y="5"/>
                      </a:lnTo>
                      <a:lnTo>
                        <a:pt x="13" y="0"/>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s-ES_tradnl"/>
                </a:p>
              </p:txBody>
            </p:sp>
            <p:sp>
              <p:nvSpPr>
                <p:cNvPr id="787" name="Freeform 1144"/>
                <p:cNvSpPr>
                  <a:spLocks/>
                </p:cNvSpPr>
                <p:nvPr/>
              </p:nvSpPr>
              <p:spPr bwMode="auto">
                <a:xfrm>
                  <a:off x="2288" y="1296"/>
                  <a:ext cx="17" cy="19"/>
                </a:xfrm>
                <a:custGeom>
                  <a:avLst/>
                  <a:gdLst>
                    <a:gd name="T0" fmla="*/ 0 w 17"/>
                    <a:gd name="T1" fmla="*/ 0 h 19"/>
                    <a:gd name="T2" fmla="*/ 2 w 17"/>
                    <a:gd name="T3" fmla="*/ 13 h 19"/>
                    <a:gd name="T4" fmla="*/ 16 w 17"/>
                    <a:gd name="T5" fmla="*/ 18 h 19"/>
                    <a:gd name="T6" fmla="*/ 13 w 17"/>
                    <a:gd name="T7" fmla="*/ 4 h 19"/>
                    <a:gd name="T8" fmla="*/ 0 w 17"/>
                    <a:gd name="T9" fmla="*/ 0 h 19"/>
                    <a:gd name="T10" fmla="*/ 0 60000 65536"/>
                    <a:gd name="T11" fmla="*/ 0 60000 65536"/>
                    <a:gd name="T12" fmla="*/ 0 60000 65536"/>
                    <a:gd name="T13" fmla="*/ 0 60000 65536"/>
                    <a:gd name="T14" fmla="*/ 0 60000 65536"/>
                    <a:gd name="T15" fmla="*/ 0 w 17"/>
                    <a:gd name="T16" fmla="*/ 0 h 19"/>
                    <a:gd name="T17" fmla="*/ 17 w 17"/>
                    <a:gd name="T18" fmla="*/ 19 h 19"/>
                  </a:gdLst>
                  <a:ahLst/>
                  <a:cxnLst>
                    <a:cxn ang="T10">
                      <a:pos x="T0" y="T1"/>
                    </a:cxn>
                    <a:cxn ang="T11">
                      <a:pos x="T2" y="T3"/>
                    </a:cxn>
                    <a:cxn ang="T12">
                      <a:pos x="T4" y="T5"/>
                    </a:cxn>
                    <a:cxn ang="T13">
                      <a:pos x="T6" y="T7"/>
                    </a:cxn>
                    <a:cxn ang="T14">
                      <a:pos x="T8" y="T9"/>
                    </a:cxn>
                  </a:cxnLst>
                  <a:rect l="T15" t="T16" r="T17" b="T18"/>
                  <a:pathLst>
                    <a:path w="17" h="19">
                      <a:moveTo>
                        <a:pt x="0" y="0"/>
                      </a:moveTo>
                      <a:lnTo>
                        <a:pt x="2" y="13"/>
                      </a:lnTo>
                      <a:lnTo>
                        <a:pt x="16" y="18"/>
                      </a:lnTo>
                      <a:lnTo>
                        <a:pt x="13" y="4"/>
                      </a:lnTo>
                      <a:lnTo>
                        <a:pt x="0" y="0"/>
                      </a:lnTo>
                    </a:path>
                  </a:pathLst>
                </a:custGeom>
                <a:solidFill>
                  <a:srgbClr val="B2B2B2"/>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s-ES_tradnl"/>
                </a:p>
              </p:txBody>
            </p:sp>
            <p:sp>
              <p:nvSpPr>
                <p:cNvPr id="788" name="Freeform 1145"/>
                <p:cNvSpPr>
                  <a:spLocks/>
                </p:cNvSpPr>
                <p:nvPr/>
              </p:nvSpPr>
              <p:spPr bwMode="auto">
                <a:xfrm>
                  <a:off x="2288" y="1296"/>
                  <a:ext cx="17" cy="19"/>
                </a:xfrm>
                <a:custGeom>
                  <a:avLst/>
                  <a:gdLst>
                    <a:gd name="T0" fmla="*/ 0 w 17"/>
                    <a:gd name="T1" fmla="*/ 0 h 19"/>
                    <a:gd name="T2" fmla="*/ 2 w 17"/>
                    <a:gd name="T3" fmla="*/ 13 h 19"/>
                    <a:gd name="T4" fmla="*/ 16 w 17"/>
                    <a:gd name="T5" fmla="*/ 18 h 19"/>
                    <a:gd name="T6" fmla="*/ 13 w 17"/>
                    <a:gd name="T7" fmla="*/ 4 h 19"/>
                    <a:gd name="T8" fmla="*/ 0 w 17"/>
                    <a:gd name="T9" fmla="*/ 0 h 19"/>
                    <a:gd name="T10" fmla="*/ 0 60000 65536"/>
                    <a:gd name="T11" fmla="*/ 0 60000 65536"/>
                    <a:gd name="T12" fmla="*/ 0 60000 65536"/>
                    <a:gd name="T13" fmla="*/ 0 60000 65536"/>
                    <a:gd name="T14" fmla="*/ 0 60000 65536"/>
                    <a:gd name="T15" fmla="*/ 0 w 17"/>
                    <a:gd name="T16" fmla="*/ 0 h 19"/>
                    <a:gd name="T17" fmla="*/ 17 w 17"/>
                    <a:gd name="T18" fmla="*/ 19 h 19"/>
                  </a:gdLst>
                  <a:ahLst/>
                  <a:cxnLst>
                    <a:cxn ang="T10">
                      <a:pos x="T0" y="T1"/>
                    </a:cxn>
                    <a:cxn ang="T11">
                      <a:pos x="T2" y="T3"/>
                    </a:cxn>
                    <a:cxn ang="T12">
                      <a:pos x="T4" y="T5"/>
                    </a:cxn>
                    <a:cxn ang="T13">
                      <a:pos x="T6" y="T7"/>
                    </a:cxn>
                    <a:cxn ang="T14">
                      <a:pos x="T8" y="T9"/>
                    </a:cxn>
                  </a:cxnLst>
                  <a:rect l="T15" t="T16" r="T17" b="T18"/>
                  <a:pathLst>
                    <a:path w="17" h="19">
                      <a:moveTo>
                        <a:pt x="0" y="0"/>
                      </a:moveTo>
                      <a:lnTo>
                        <a:pt x="2" y="13"/>
                      </a:lnTo>
                      <a:lnTo>
                        <a:pt x="16" y="18"/>
                      </a:lnTo>
                      <a:lnTo>
                        <a:pt x="13" y="4"/>
                      </a:lnTo>
                      <a:lnTo>
                        <a:pt x="0" y="0"/>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s-ES_tradnl"/>
                </a:p>
              </p:txBody>
            </p:sp>
            <p:sp>
              <p:nvSpPr>
                <p:cNvPr id="789" name="Freeform 1146"/>
                <p:cNvSpPr>
                  <a:spLocks/>
                </p:cNvSpPr>
                <p:nvPr/>
              </p:nvSpPr>
              <p:spPr bwMode="auto">
                <a:xfrm>
                  <a:off x="2288" y="1291"/>
                  <a:ext cx="25" cy="17"/>
                </a:xfrm>
                <a:custGeom>
                  <a:avLst/>
                  <a:gdLst>
                    <a:gd name="T0" fmla="*/ 12 w 25"/>
                    <a:gd name="T1" fmla="*/ 0 h 17"/>
                    <a:gd name="T2" fmla="*/ 24 w 25"/>
                    <a:gd name="T3" fmla="*/ 7 h 17"/>
                    <a:gd name="T4" fmla="*/ 11 w 25"/>
                    <a:gd name="T5" fmla="*/ 16 h 17"/>
                    <a:gd name="T6" fmla="*/ 0 w 25"/>
                    <a:gd name="T7" fmla="*/ 8 h 17"/>
                    <a:gd name="T8" fmla="*/ 12 w 25"/>
                    <a:gd name="T9" fmla="*/ 0 h 17"/>
                    <a:gd name="T10" fmla="*/ 0 60000 65536"/>
                    <a:gd name="T11" fmla="*/ 0 60000 65536"/>
                    <a:gd name="T12" fmla="*/ 0 60000 65536"/>
                    <a:gd name="T13" fmla="*/ 0 60000 65536"/>
                    <a:gd name="T14" fmla="*/ 0 60000 65536"/>
                    <a:gd name="T15" fmla="*/ 0 w 25"/>
                    <a:gd name="T16" fmla="*/ 0 h 17"/>
                    <a:gd name="T17" fmla="*/ 25 w 25"/>
                    <a:gd name="T18" fmla="*/ 17 h 17"/>
                  </a:gdLst>
                  <a:ahLst/>
                  <a:cxnLst>
                    <a:cxn ang="T10">
                      <a:pos x="T0" y="T1"/>
                    </a:cxn>
                    <a:cxn ang="T11">
                      <a:pos x="T2" y="T3"/>
                    </a:cxn>
                    <a:cxn ang="T12">
                      <a:pos x="T4" y="T5"/>
                    </a:cxn>
                    <a:cxn ang="T13">
                      <a:pos x="T6" y="T7"/>
                    </a:cxn>
                    <a:cxn ang="T14">
                      <a:pos x="T8" y="T9"/>
                    </a:cxn>
                  </a:cxnLst>
                  <a:rect l="T15" t="T16" r="T17" b="T18"/>
                  <a:pathLst>
                    <a:path w="25" h="17">
                      <a:moveTo>
                        <a:pt x="12" y="0"/>
                      </a:moveTo>
                      <a:lnTo>
                        <a:pt x="24" y="7"/>
                      </a:lnTo>
                      <a:lnTo>
                        <a:pt x="11" y="16"/>
                      </a:lnTo>
                      <a:lnTo>
                        <a:pt x="0" y="8"/>
                      </a:lnTo>
                      <a:lnTo>
                        <a:pt x="12" y="0"/>
                      </a:lnTo>
                    </a:path>
                  </a:pathLst>
                </a:custGeom>
                <a:solidFill>
                  <a:srgbClr val="CCCCCC"/>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s-ES_tradnl"/>
                </a:p>
              </p:txBody>
            </p:sp>
            <p:sp>
              <p:nvSpPr>
                <p:cNvPr id="790" name="Freeform 1147"/>
                <p:cNvSpPr>
                  <a:spLocks/>
                </p:cNvSpPr>
                <p:nvPr/>
              </p:nvSpPr>
              <p:spPr bwMode="auto">
                <a:xfrm>
                  <a:off x="2288" y="1291"/>
                  <a:ext cx="25" cy="17"/>
                </a:xfrm>
                <a:custGeom>
                  <a:avLst/>
                  <a:gdLst>
                    <a:gd name="T0" fmla="*/ 12 w 25"/>
                    <a:gd name="T1" fmla="*/ 0 h 17"/>
                    <a:gd name="T2" fmla="*/ 24 w 25"/>
                    <a:gd name="T3" fmla="*/ 7 h 17"/>
                    <a:gd name="T4" fmla="*/ 11 w 25"/>
                    <a:gd name="T5" fmla="*/ 16 h 17"/>
                    <a:gd name="T6" fmla="*/ 0 w 25"/>
                    <a:gd name="T7" fmla="*/ 8 h 17"/>
                    <a:gd name="T8" fmla="*/ 12 w 25"/>
                    <a:gd name="T9" fmla="*/ 0 h 17"/>
                    <a:gd name="T10" fmla="*/ 0 60000 65536"/>
                    <a:gd name="T11" fmla="*/ 0 60000 65536"/>
                    <a:gd name="T12" fmla="*/ 0 60000 65536"/>
                    <a:gd name="T13" fmla="*/ 0 60000 65536"/>
                    <a:gd name="T14" fmla="*/ 0 60000 65536"/>
                    <a:gd name="T15" fmla="*/ 0 w 25"/>
                    <a:gd name="T16" fmla="*/ 0 h 17"/>
                    <a:gd name="T17" fmla="*/ 25 w 25"/>
                    <a:gd name="T18" fmla="*/ 17 h 17"/>
                  </a:gdLst>
                  <a:ahLst/>
                  <a:cxnLst>
                    <a:cxn ang="T10">
                      <a:pos x="T0" y="T1"/>
                    </a:cxn>
                    <a:cxn ang="T11">
                      <a:pos x="T2" y="T3"/>
                    </a:cxn>
                    <a:cxn ang="T12">
                      <a:pos x="T4" y="T5"/>
                    </a:cxn>
                    <a:cxn ang="T13">
                      <a:pos x="T6" y="T7"/>
                    </a:cxn>
                    <a:cxn ang="T14">
                      <a:pos x="T8" y="T9"/>
                    </a:cxn>
                  </a:cxnLst>
                  <a:rect l="T15" t="T16" r="T17" b="T18"/>
                  <a:pathLst>
                    <a:path w="25" h="17">
                      <a:moveTo>
                        <a:pt x="12" y="0"/>
                      </a:moveTo>
                      <a:lnTo>
                        <a:pt x="24" y="7"/>
                      </a:lnTo>
                      <a:lnTo>
                        <a:pt x="11" y="16"/>
                      </a:lnTo>
                      <a:lnTo>
                        <a:pt x="0" y="8"/>
                      </a:lnTo>
                      <a:lnTo>
                        <a:pt x="12" y="0"/>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s-ES_tradnl"/>
                </a:p>
              </p:txBody>
            </p:sp>
            <p:sp>
              <p:nvSpPr>
                <p:cNvPr id="791" name="Freeform 1148"/>
                <p:cNvSpPr>
                  <a:spLocks/>
                </p:cNvSpPr>
                <p:nvPr/>
              </p:nvSpPr>
              <p:spPr bwMode="auto">
                <a:xfrm>
                  <a:off x="2287" y="1300"/>
                  <a:ext cx="17" cy="20"/>
                </a:xfrm>
                <a:custGeom>
                  <a:avLst/>
                  <a:gdLst>
                    <a:gd name="T0" fmla="*/ 13 w 17"/>
                    <a:gd name="T1" fmla="*/ 0 h 20"/>
                    <a:gd name="T2" fmla="*/ 16 w 17"/>
                    <a:gd name="T3" fmla="*/ 13 h 20"/>
                    <a:gd name="T4" fmla="*/ 2 w 17"/>
                    <a:gd name="T5" fmla="*/ 19 h 20"/>
                    <a:gd name="T6" fmla="*/ 0 w 17"/>
                    <a:gd name="T7" fmla="*/ 5 h 20"/>
                    <a:gd name="T8" fmla="*/ 13 w 17"/>
                    <a:gd name="T9" fmla="*/ 0 h 20"/>
                    <a:gd name="T10" fmla="*/ 0 60000 65536"/>
                    <a:gd name="T11" fmla="*/ 0 60000 65536"/>
                    <a:gd name="T12" fmla="*/ 0 60000 65536"/>
                    <a:gd name="T13" fmla="*/ 0 60000 65536"/>
                    <a:gd name="T14" fmla="*/ 0 60000 65536"/>
                    <a:gd name="T15" fmla="*/ 0 w 17"/>
                    <a:gd name="T16" fmla="*/ 0 h 20"/>
                    <a:gd name="T17" fmla="*/ 17 w 17"/>
                    <a:gd name="T18" fmla="*/ 20 h 20"/>
                  </a:gdLst>
                  <a:ahLst/>
                  <a:cxnLst>
                    <a:cxn ang="T10">
                      <a:pos x="T0" y="T1"/>
                    </a:cxn>
                    <a:cxn ang="T11">
                      <a:pos x="T2" y="T3"/>
                    </a:cxn>
                    <a:cxn ang="T12">
                      <a:pos x="T4" y="T5"/>
                    </a:cxn>
                    <a:cxn ang="T13">
                      <a:pos x="T6" y="T7"/>
                    </a:cxn>
                    <a:cxn ang="T14">
                      <a:pos x="T8" y="T9"/>
                    </a:cxn>
                  </a:cxnLst>
                  <a:rect l="T15" t="T16" r="T17" b="T18"/>
                  <a:pathLst>
                    <a:path w="17" h="20">
                      <a:moveTo>
                        <a:pt x="13" y="0"/>
                      </a:moveTo>
                      <a:lnTo>
                        <a:pt x="16" y="13"/>
                      </a:lnTo>
                      <a:lnTo>
                        <a:pt x="2" y="19"/>
                      </a:lnTo>
                      <a:lnTo>
                        <a:pt x="0" y="5"/>
                      </a:lnTo>
                      <a:lnTo>
                        <a:pt x="13" y="0"/>
                      </a:lnTo>
                    </a:path>
                  </a:pathLst>
                </a:custGeom>
                <a:solidFill>
                  <a:srgbClr val="FFFF99"/>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s-ES_tradnl"/>
                </a:p>
              </p:txBody>
            </p:sp>
            <p:sp>
              <p:nvSpPr>
                <p:cNvPr id="792" name="Freeform 1149"/>
                <p:cNvSpPr>
                  <a:spLocks/>
                </p:cNvSpPr>
                <p:nvPr/>
              </p:nvSpPr>
              <p:spPr bwMode="auto">
                <a:xfrm>
                  <a:off x="2287" y="1300"/>
                  <a:ext cx="17" cy="20"/>
                </a:xfrm>
                <a:custGeom>
                  <a:avLst/>
                  <a:gdLst>
                    <a:gd name="T0" fmla="*/ 13 w 17"/>
                    <a:gd name="T1" fmla="*/ 0 h 20"/>
                    <a:gd name="T2" fmla="*/ 16 w 17"/>
                    <a:gd name="T3" fmla="*/ 13 h 20"/>
                    <a:gd name="T4" fmla="*/ 2 w 17"/>
                    <a:gd name="T5" fmla="*/ 19 h 20"/>
                    <a:gd name="T6" fmla="*/ 0 w 17"/>
                    <a:gd name="T7" fmla="*/ 5 h 20"/>
                    <a:gd name="T8" fmla="*/ 13 w 17"/>
                    <a:gd name="T9" fmla="*/ 0 h 20"/>
                    <a:gd name="T10" fmla="*/ 0 60000 65536"/>
                    <a:gd name="T11" fmla="*/ 0 60000 65536"/>
                    <a:gd name="T12" fmla="*/ 0 60000 65536"/>
                    <a:gd name="T13" fmla="*/ 0 60000 65536"/>
                    <a:gd name="T14" fmla="*/ 0 60000 65536"/>
                    <a:gd name="T15" fmla="*/ 0 w 17"/>
                    <a:gd name="T16" fmla="*/ 0 h 20"/>
                    <a:gd name="T17" fmla="*/ 17 w 17"/>
                    <a:gd name="T18" fmla="*/ 20 h 20"/>
                  </a:gdLst>
                  <a:ahLst/>
                  <a:cxnLst>
                    <a:cxn ang="T10">
                      <a:pos x="T0" y="T1"/>
                    </a:cxn>
                    <a:cxn ang="T11">
                      <a:pos x="T2" y="T3"/>
                    </a:cxn>
                    <a:cxn ang="T12">
                      <a:pos x="T4" y="T5"/>
                    </a:cxn>
                    <a:cxn ang="T13">
                      <a:pos x="T6" y="T7"/>
                    </a:cxn>
                    <a:cxn ang="T14">
                      <a:pos x="T8" y="T9"/>
                    </a:cxn>
                  </a:cxnLst>
                  <a:rect l="T15" t="T16" r="T17" b="T18"/>
                  <a:pathLst>
                    <a:path w="17" h="20">
                      <a:moveTo>
                        <a:pt x="13" y="0"/>
                      </a:moveTo>
                      <a:lnTo>
                        <a:pt x="16" y="13"/>
                      </a:lnTo>
                      <a:lnTo>
                        <a:pt x="2" y="19"/>
                      </a:lnTo>
                      <a:lnTo>
                        <a:pt x="0" y="5"/>
                      </a:lnTo>
                      <a:lnTo>
                        <a:pt x="13" y="0"/>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s-ES_tradnl"/>
                </a:p>
              </p:txBody>
            </p:sp>
            <p:sp>
              <p:nvSpPr>
                <p:cNvPr id="793" name="Freeform 1150"/>
                <p:cNvSpPr>
                  <a:spLocks/>
                </p:cNvSpPr>
                <p:nvPr/>
              </p:nvSpPr>
              <p:spPr bwMode="auto">
                <a:xfrm>
                  <a:off x="2276" y="1301"/>
                  <a:ext cx="17" cy="20"/>
                </a:xfrm>
                <a:custGeom>
                  <a:avLst/>
                  <a:gdLst>
                    <a:gd name="T0" fmla="*/ 0 w 17"/>
                    <a:gd name="T1" fmla="*/ 0 h 20"/>
                    <a:gd name="T2" fmla="*/ 2 w 17"/>
                    <a:gd name="T3" fmla="*/ 14 h 20"/>
                    <a:gd name="T4" fmla="*/ 16 w 17"/>
                    <a:gd name="T5" fmla="*/ 19 h 20"/>
                    <a:gd name="T6" fmla="*/ 13 w 17"/>
                    <a:gd name="T7" fmla="*/ 4 h 20"/>
                    <a:gd name="T8" fmla="*/ 0 w 17"/>
                    <a:gd name="T9" fmla="*/ 0 h 20"/>
                    <a:gd name="T10" fmla="*/ 0 60000 65536"/>
                    <a:gd name="T11" fmla="*/ 0 60000 65536"/>
                    <a:gd name="T12" fmla="*/ 0 60000 65536"/>
                    <a:gd name="T13" fmla="*/ 0 60000 65536"/>
                    <a:gd name="T14" fmla="*/ 0 60000 65536"/>
                    <a:gd name="T15" fmla="*/ 0 w 17"/>
                    <a:gd name="T16" fmla="*/ 0 h 20"/>
                    <a:gd name="T17" fmla="*/ 17 w 17"/>
                    <a:gd name="T18" fmla="*/ 20 h 20"/>
                  </a:gdLst>
                  <a:ahLst/>
                  <a:cxnLst>
                    <a:cxn ang="T10">
                      <a:pos x="T0" y="T1"/>
                    </a:cxn>
                    <a:cxn ang="T11">
                      <a:pos x="T2" y="T3"/>
                    </a:cxn>
                    <a:cxn ang="T12">
                      <a:pos x="T4" y="T5"/>
                    </a:cxn>
                    <a:cxn ang="T13">
                      <a:pos x="T6" y="T7"/>
                    </a:cxn>
                    <a:cxn ang="T14">
                      <a:pos x="T8" y="T9"/>
                    </a:cxn>
                  </a:cxnLst>
                  <a:rect l="T15" t="T16" r="T17" b="T18"/>
                  <a:pathLst>
                    <a:path w="17" h="20">
                      <a:moveTo>
                        <a:pt x="0" y="0"/>
                      </a:moveTo>
                      <a:lnTo>
                        <a:pt x="2" y="14"/>
                      </a:lnTo>
                      <a:lnTo>
                        <a:pt x="16" y="19"/>
                      </a:lnTo>
                      <a:lnTo>
                        <a:pt x="13" y="4"/>
                      </a:lnTo>
                      <a:lnTo>
                        <a:pt x="0" y="0"/>
                      </a:lnTo>
                    </a:path>
                  </a:pathLst>
                </a:custGeom>
                <a:solidFill>
                  <a:srgbClr val="CCCC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s-ES_tradnl"/>
                </a:p>
              </p:txBody>
            </p:sp>
            <p:sp>
              <p:nvSpPr>
                <p:cNvPr id="794" name="Freeform 1151"/>
                <p:cNvSpPr>
                  <a:spLocks/>
                </p:cNvSpPr>
                <p:nvPr/>
              </p:nvSpPr>
              <p:spPr bwMode="auto">
                <a:xfrm>
                  <a:off x="2276" y="1301"/>
                  <a:ext cx="17" cy="20"/>
                </a:xfrm>
                <a:custGeom>
                  <a:avLst/>
                  <a:gdLst>
                    <a:gd name="T0" fmla="*/ 0 w 17"/>
                    <a:gd name="T1" fmla="*/ 0 h 20"/>
                    <a:gd name="T2" fmla="*/ 2 w 17"/>
                    <a:gd name="T3" fmla="*/ 14 h 20"/>
                    <a:gd name="T4" fmla="*/ 16 w 17"/>
                    <a:gd name="T5" fmla="*/ 19 h 20"/>
                    <a:gd name="T6" fmla="*/ 13 w 17"/>
                    <a:gd name="T7" fmla="*/ 4 h 20"/>
                    <a:gd name="T8" fmla="*/ 0 w 17"/>
                    <a:gd name="T9" fmla="*/ 0 h 20"/>
                    <a:gd name="T10" fmla="*/ 0 60000 65536"/>
                    <a:gd name="T11" fmla="*/ 0 60000 65536"/>
                    <a:gd name="T12" fmla="*/ 0 60000 65536"/>
                    <a:gd name="T13" fmla="*/ 0 60000 65536"/>
                    <a:gd name="T14" fmla="*/ 0 60000 65536"/>
                    <a:gd name="T15" fmla="*/ 0 w 17"/>
                    <a:gd name="T16" fmla="*/ 0 h 20"/>
                    <a:gd name="T17" fmla="*/ 17 w 17"/>
                    <a:gd name="T18" fmla="*/ 20 h 20"/>
                  </a:gdLst>
                  <a:ahLst/>
                  <a:cxnLst>
                    <a:cxn ang="T10">
                      <a:pos x="T0" y="T1"/>
                    </a:cxn>
                    <a:cxn ang="T11">
                      <a:pos x="T2" y="T3"/>
                    </a:cxn>
                    <a:cxn ang="T12">
                      <a:pos x="T4" y="T5"/>
                    </a:cxn>
                    <a:cxn ang="T13">
                      <a:pos x="T6" y="T7"/>
                    </a:cxn>
                    <a:cxn ang="T14">
                      <a:pos x="T8" y="T9"/>
                    </a:cxn>
                  </a:cxnLst>
                  <a:rect l="T15" t="T16" r="T17" b="T18"/>
                  <a:pathLst>
                    <a:path w="17" h="20">
                      <a:moveTo>
                        <a:pt x="0" y="0"/>
                      </a:moveTo>
                      <a:lnTo>
                        <a:pt x="2" y="14"/>
                      </a:lnTo>
                      <a:lnTo>
                        <a:pt x="16" y="19"/>
                      </a:lnTo>
                      <a:lnTo>
                        <a:pt x="13" y="4"/>
                      </a:lnTo>
                      <a:lnTo>
                        <a:pt x="0" y="0"/>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s-ES_tradnl"/>
                </a:p>
              </p:txBody>
            </p:sp>
            <p:sp>
              <p:nvSpPr>
                <p:cNvPr id="795" name="Freeform 1152"/>
                <p:cNvSpPr>
                  <a:spLocks/>
                </p:cNvSpPr>
                <p:nvPr/>
              </p:nvSpPr>
              <p:spPr bwMode="auto">
                <a:xfrm>
                  <a:off x="2276" y="1296"/>
                  <a:ext cx="24" cy="17"/>
                </a:xfrm>
                <a:custGeom>
                  <a:avLst/>
                  <a:gdLst>
                    <a:gd name="T0" fmla="*/ 12 w 24"/>
                    <a:gd name="T1" fmla="*/ 0 h 17"/>
                    <a:gd name="T2" fmla="*/ 23 w 24"/>
                    <a:gd name="T3" fmla="*/ 7 h 17"/>
                    <a:gd name="T4" fmla="*/ 10 w 24"/>
                    <a:gd name="T5" fmla="*/ 16 h 17"/>
                    <a:gd name="T6" fmla="*/ 0 w 24"/>
                    <a:gd name="T7" fmla="*/ 8 h 17"/>
                    <a:gd name="T8" fmla="*/ 12 w 24"/>
                    <a:gd name="T9" fmla="*/ 0 h 17"/>
                    <a:gd name="T10" fmla="*/ 0 60000 65536"/>
                    <a:gd name="T11" fmla="*/ 0 60000 65536"/>
                    <a:gd name="T12" fmla="*/ 0 60000 65536"/>
                    <a:gd name="T13" fmla="*/ 0 60000 65536"/>
                    <a:gd name="T14" fmla="*/ 0 60000 65536"/>
                    <a:gd name="T15" fmla="*/ 0 w 24"/>
                    <a:gd name="T16" fmla="*/ 0 h 17"/>
                    <a:gd name="T17" fmla="*/ 24 w 24"/>
                    <a:gd name="T18" fmla="*/ 17 h 17"/>
                  </a:gdLst>
                  <a:ahLst/>
                  <a:cxnLst>
                    <a:cxn ang="T10">
                      <a:pos x="T0" y="T1"/>
                    </a:cxn>
                    <a:cxn ang="T11">
                      <a:pos x="T2" y="T3"/>
                    </a:cxn>
                    <a:cxn ang="T12">
                      <a:pos x="T4" y="T5"/>
                    </a:cxn>
                    <a:cxn ang="T13">
                      <a:pos x="T6" y="T7"/>
                    </a:cxn>
                    <a:cxn ang="T14">
                      <a:pos x="T8" y="T9"/>
                    </a:cxn>
                  </a:cxnLst>
                  <a:rect l="T15" t="T16" r="T17" b="T18"/>
                  <a:pathLst>
                    <a:path w="24" h="17">
                      <a:moveTo>
                        <a:pt x="12" y="0"/>
                      </a:moveTo>
                      <a:lnTo>
                        <a:pt x="23" y="7"/>
                      </a:lnTo>
                      <a:lnTo>
                        <a:pt x="10" y="16"/>
                      </a:lnTo>
                      <a:lnTo>
                        <a:pt x="0" y="8"/>
                      </a:lnTo>
                      <a:lnTo>
                        <a:pt x="12" y="0"/>
                      </a:lnTo>
                    </a:path>
                  </a:pathLst>
                </a:custGeom>
                <a:solidFill>
                  <a:srgbClr val="CCCCCC"/>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s-ES_tradnl"/>
                </a:p>
              </p:txBody>
            </p:sp>
            <p:sp>
              <p:nvSpPr>
                <p:cNvPr id="796" name="Freeform 1153"/>
                <p:cNvSpPr>
                  <a:spLocks/>
                </p:cNvSpPr>
                <p:nvPr/>
              </p:nvSpPr>
              <p:spPr bwMode="auto">
                <a:xfrm>
                  <a:off x="2276" y="1296"/>
                  <a:ext cx="24" cy="17"/>
                </a:xfrm>
                <a:custGeom>
                  <a:avLst/>
                  <a:gdLst>
                    <a:gd name="T0" fmla="*/ 12 w 24"/>
                    <a:gd name="T1" fmla="*/ 0 h 17"/>
                    <a:gd name="T2" fmla="*/ 23 w 24"/>
                    <a:gd name="T3" fmla="*/ 7 h 17"/>
                    <a:gd name="T4" fmla="*/ 10 w 24"/>
                    <a:gd name="T5" fmla="*/ 16 h 17"/>
                    <a:gd name="T6" fmla="*/ 0 w 24"/>
                    <a:gd name="T7" fmla="*/ 8 h 17"/>
                    <a:gd name="T8" fmla="*/ 12 w 24"/>
                    <a:gd name="T9" fmla="*/ 0 h 17"/>
                    <a:gd name="T10" fmla="*/ 0 60000 65536"/>
                    <a:gd name="T11" fmla="*/ 0 60000 65536"/>
                    <a:gd name="T12" fmla="*/ 0 60000 65536"/>
                    <a:gd name="T13" fmla="*/ 0 60000 65536"/>
                    <a:gd name="T14" fmla="*/ 0 60000 65536"/>
                    <a:gd name="T15" fmla="*/ 0 w 24"/>
                    <a:gd name="T16" fmla="*/ 0 h 17"/>
                    <a:gd name="T17" fmla="*/ 24 w 24"/>
                    <a:gd name="T18" fmla="*/ 17 h 17"/>
                  </a:gdLst>
                  <a:ahLst/>
                  <a:cxnLst>
                    <a:cxn ang="T10">
                      <a:pos x="T0" y="T1"/>
                    </a:cxn>
                    <a:cxn ang="T11">
                      <a:pos x="T2" y="T3"/>
                    </a:cxn>
                    <a:cxn ang="T12">
                      <a:pos x="T4" y="T5"/>
                    </a:cxn>
                    <a:cxn ang="T13">
                      <a:pos x="T6" y="T7"/>
                    </a:cxn>
                    <a:cxn ang="T14">
                      <a:pos x="T8" y="T9"/>
                    </a:cxn>
                  </a:cxnLst>
                  <a:rect l="T15" t="T16" r="T17" b="T18"/>
                  <a:pathLst>
                    <a:path w="24" h="17">
                      <a:moveTo>
                        <a:pt x="12" y="0"/>
                      </a:moveTo>
                      <a:lnTo>
                        <a:pt x="23" y="7"/>
                      </a:lnTo>
                      <a:lnTo>
                        <a:pt x="10" y="16"/>
                      </a:lnTo>
                      <a:lnTo>
                        <a:pt x="0" y="8"/>
                      </a:lnTo>
                      <a:lnTo>
                        <a:pt x="12" y="0"/>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s-ES_tradnl"/>
                </a:p>
              </p:txBody>
            </p:sp>
            <p:sp>
              <p:nvSpPr>
                <p:cNvPr id="797" name="Freeform 1154"/>
                <p:cNvSpPr>
                  <a:spLocks/>
                </p:cNvSpPr>
                <p:nvPr/>
              </p:nvSpPr>
              <p:spPr bwMode="auto">
                <a:xfrm>
                  <a:off x="2309" y="1276"/>
                  <a:ext cx="17" cy="20"/>
                </a:xfrm>
                <a:custGeom>
                  <a:avLst/>
                  <a:gdLst>
                    <a:gd name="T0" fmla="*/ 13 w 17"/>
                    <a:gd name="T1" fmla="*/ 0 h 20"/>
                    <a:gd name="T2" fmla="*/ 16 w 17"/>
                    <a:gd name="T3" fmla="*/ 13 h 20"/>
                    <a:gd name="T4" fmla="*/ 2 w 17"/>
                    <a:gd name="T5" fmla="*/ 19 h 20"/>
                    <a:gd name="T6" fmla="*/ 0 w 17"/>
                    <a:gd name="T7" fmla="*/ 5 h 20"/>
                    <a:gd name="T8" fmla="*/ 13 w 17"/>
                    <a:gd name="T9" fmla="*/ 0 h 20"/>
                    <a:gd name="T10" fmla="*/ 0 60000 65536"/>
                    <a:gd name="T11" fmla="*/ 0 60000 65536"/>
                    <a:gd name="T12" fmla="*/ 0 60000 65536"/>
                    <a:gd name="T13" fmla="*/ 0 60000 65536"/>
                    <a:gd name="T14" fmla="*/ 0 60000 65536"/>
                    <a:gd name="T15" fmla="*/ 0 w 17"/>
                    <a:gd name="T16" fmla="*/ 0 h 20"/>
                    <a:gd name="T17" fmla="*/ 17 w 17"/>
                    <a:gd name="T18" fmla="*/ 20 h 20"/>
                  </a:gdLst>
                  <a:ahLst/>
                  <a:cxnLst>
                    <a:cxn ang="T10">
                      <a:pos x="T0" y="T1"/>
                    </a:cxn>
                    <a:cxn ang="T11">
                      <a:pos x="T2" y="T3"/>
                    </a:cxn>
                    <a:cxn ang="T12">
                      <a:pos x="T4" y="T5"/>
                    </a:cxn>
                    <a:cxn ang="T13">
                      <a:pos x="T6" y="T7"/>
                    </a:cxn>
                    <a:cxn ang="T14">
                      <a:pos x="T8" y="T9"/>
                    </a:cxn>
                  </a:cxnLst>
                  <a:rect l="T15" t="T16" r="T17" b="T18"/>
                  <a:pathLst>
                    <a:path w="17" h="20">
                      <a:moveTo>
                        <a:pt x="13" y="0"/>
                      </a:moveTo>
                      <a:lnTo>
                        <a:pt x="16" y="13"/>
                      </a:lnTo>
                      <a:lnTo>
                        <a:pt x="2" y="19"/>
                      </a:lnTo>
                      <a:lnTo>
                        <a:pt x="0" y="5"/>
                      </a:lnTo>
                      <a:lnTo>
                        <a:pt x="13" y="0"/>
                      </a:lnTo>
                    </a:path>
                  </a:pathLst>
                </a:custGeom>
                <a:solidFill>
                  <a:srgbClr val="FFFF99"/>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s-ES_tradnl"/>
                </a:p>
              </p:txBody>
            </p:sp>
            <p:sp>
              <p:nvSpPr>
                <p:cNvPr id="798" name="Freeform 1155"/>
                <p:cNvSpPr>
                  <a:spLocks/>
                </p:cNvSpPr>
                <p:nvPr/>
              </p:nvSpPr>
              <p:spPr bwMode="auto">
                <a:xfrm>
                  <a:off x="2309" y="1276"/>
                  <a:ext cx="17" cy="20"/>
                </a:xfrm>
                <a:custGeom>
                  <a:avLst/>
                  <a:gdLst>
                    <a:gd name="T0" fmla="*/ 13 w 17"/>
                    <a:gd name="T1" fmla="*/ 0 h 20"/>
                    <a:gd name="T2" fmla="*/ 16 w 17"/>
                    <a:gd name="T3" fmla="*/ 13 h 20"/>
                    <a:gd name="T4" fmla="*/ 2 w 17"/>
                    <a:gd name="T5" fmla="*/ 19 h 20"/>
                    <a:gd name="T6" fmla="*/ 0 w 17"/>
                    <a:gd name="T7" fmla="*/ 5 h 20"/>
                    <a:gd name="T8" fmla="*/ 13 w 17"/>
                    <a:gd name="T9" fmla="*/ 0 h 20"/>
                    <a:gd name="T10" fmla="*/ 0 60000 65536"/>
                    <a:gd name="T11" fmla="*/ 0 60000 65536"/>
                    <a:gd name="T12" fmla="*/ 0 60000 65536"/>
                    <a:gd name="T13" fmla="*/ 0 60000 65536"/>
                    <a:gd name="T14" fmla="*/ 0 60000 65536"/>
                    <a:gd name="T15" fmla="*/ 0 w 17"/>
                    <a:gd name="T16" fmla="*/ 0 h 20"/>
                    <a:gd name="T17" fmla="*/ 17 w 17"/>
                    <a:gd name="T18" fmla="*/ 20 h 20"/>
                  </a:gdLst>
                  <a:ahLst/>
                  <a:cxnLst>
                    <a:cxn ang="T10">
                      <a:pos x="T0" y="T1"/>
                    </a:cxn>
                    <a:cxn ang="T11">
                      <a:pos x="T2" y="T3"/>
                    </a:cxn>
                    <a:cxn ang="T12">
                      <a:pos x="T4" y="T5"/>
                    </a:cxn>
                    <a:cxn ang="T13">
                      <a:pos x="T6" y="T7"/>
                    </a:cxn>
                    <a:cxn ang="T14">
                      <a:pos x="T8" y="T9"/>
                    </a:cxn>
                  </a:cxnLst>
                  <a:rect l="T15" t="T16" r="T17" b="T18"/>
                  <a:pathLst>
                    <a:path w="17" h="20">
                      <a:moveTo>
                        <a:pt x="13" y="0"/>
                      </a:moveTo>
                      <a:lnTo>
                        <a:pt x="16" y="13"/>
                      </a:lnTo>
                      <a:lnTo>
                        <a:pt x="2" y="19"/>
                      </a:lnTo>
                      <a:lnTo>
                        <a:pt x="0" y="5"/>
                      </a:lnTo>
                      <a:lnTo>
                        <a:pt x="13" y="0"/>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s-ES_tradnl"/>
                </a:p>
              </p:txBody>
            </p:sp>
            <p:sp>
              <p:nvSpPr>
                <p:cNvPr id="799" name="Freeform 1156"/>
                <p:cNvSpPr>
                  <a:spLocks/>
                </p:cNvSpPr>
                <p:nvPr/>
              </p:nvSpPr>
              <p:spPr bwMode="auto">
                <a:xfrm>
                  <a:off x="2299" y="1277"/>
                  <a:ext cx="17" cy="19"/>
                </a:xfrm>
                <a:custGeom>
                  <a:avLst/>
                  <a:gdLst>
                    <a:gd name="T0" fmla="*/ 0 w 17"/>
                    <a:gd name="T1" fmla="*/ 0 h 19"/>
                    <a:gd name="T2" fmla="*/ 2 w 17"/>
                    <a:gd name="T3" fmla="*/ 13 h 19"/>
                    <a:gd name="T4" fmla="*/ 16 w 17"/>
                    <a:gd name="T5" fmla="*/ 18 h 19"/>
                    <a:gd name="T6" fmla="*/ 13 w 17"/>
                    <a:gd name="T7" fmla="*/ 4 h 19"/>
                    <a:gd name="T8" fmla="*/ 0 w 17"/>
                    <a:gd name="T9" fmla="*/ 0 h 19"/>
                    <a:gd name="T10" fmla="*/ 0 60000 65536"/>
                    <a:gd name="T11" fmla="*/ 0 60000 65536"/>
                    <a:gd name="T12" fmla="*/ 0 60000 65536"/>
                    <a:gd name="T13" fmla="*/ 0 60000 65536"/>
                    <a:gd name="T14" fmla="*/ 0 60000 65536"/>
                    <a:gd name="T15" fmla="*/ 0 w 17"/>
                    <a:gd name="T16" fmla="*/ 0 h 19"/>
                    <a:gd name="T17" fmla="*/ 17 w 17"/>
                    <a:gd name="T18" fmla="*/ 19 h 19"/>
                  </a:gdLst>
                  <a:ahLst/>
                  <a:cxnLst>
                    <a:cxn ang="T10">
                      <a:pos x="T0" y="T1"/>
                    </a:cxn>
                    <a:cxn ang="T11">
                      <a:pos x="T2" y="T3"/>
                    </a:cxn>
                    <a:cxn ang="T12">
                      <a:pos x="T4" y="T5"/>
                    </a:cxn>
                    <a:cxn ang="T13">
                      <a:pos x="T6" y="T7"/>
                    </a:cxn>
                    <a:cxn ang="T14">
                      <a:pos x="T8" y="T9"/>
                    </a:cxn>
                  </a:cxnLst>
                  <a:rect l="T15" t="T16" r="T17" b="T18"/>
                  <a:pathLst>
                    <a:path w="17" h="19">
                      <a:moveTo>
                        <a:pt x="0" y="0"/>
                      </a:moveTo>
                      <a:lnTo>
                        <a:pt x="2" y="13"/>
                      </a:lnTo>
                      <a:lnTo>
                        <a:pt x="16" y="18"/>
                      </a:lnTo>
                      <a:lnTo>
                        <a:pt x="13" y="4"/>
                      </a:lnTo>
                      <a:lnTo>
                        <a:pt x="0" y="0"/>
                      </a:lnTo>
                    </a:path>
                  </a:pathLst>
                </a:custGeom>
                <a:solidFill>
                  <a:srgbClr val="B2B2B2"/>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s-ES_tradnl"/>
                </a:p>
              </p:txBody>
            </p:sp>
            <p:sp>
              <p:nvSpPr>
                <p:cNvPr id="800" name="Freeform 1157"/>
                <p:cNvSpPr>
                  <a:spLocks/>
                </p:cNvSpPr>
                <p:nvPr/>
              </p:nvSpPr>
              <p:spPr bwMode="auto">
                <a:xfrm>
                  <a:off x="2299" y="1277"/>
                  <a:ext cx="17" cy="19"/>
                </a:xfrm>
                <a:custGeom>
                  <a:avLst/>
                  <a:gdLst>
                    <a:gd name="T0" fmla="*/ 0 w 17"/>
                    <a:gd name="T1" fmla="*/ 0 h 19"/>
                    <a:gd name="T2" fmla="*/ 2 w 17"/>
                    <a:gd name="T3" fmla="*/ 13 h 19"/>
                    <a:gd name="T4" fmla="*/ 16 w 17"/>
                    <a:gd name="T5" fmla="*/ 18 h 19"/>
                    <a:gd name="T6" fmla="*/ 13 w 17"/>
                    <a:gd name="T7" fmla="*/ 4 h 19"/>
                    <a:gd name="T8" fmla="*/ 0 w 17"/>
                    <a:gd name="T9" fmla="*/ 0 h 19"/>
                    <a:gd name="T10" fmla="*/ 0 60000 65536"/>
                    <a:gd name="T11" fmla="*/ 0 60000 65536"/>
                    <a:gd name="T12" fmla="*/ 0 60000 65536"/>
                    <a:gd name="T13" fmla="*/ 0 60000 65536"/>
                    <a:gd name="T14" fmla="*/ 0 60000 65536"/>
                    <a:gd name="T15" fmla="*/ 0 w 17"/>
                    <a:gd name="T16" fmla="*/ 0 h 19"/>
                    <a:gd name="T17" fmla="*/ 17 w 17"/>
                    <a:gd name="T18" fmla="*/ 19 h 19"/>
                  </a:gdLst>
                  <a:ahLst/>
                  <a:cxnLst>
                    <a:cxn ang="T10">
                      <a:pos x="T0" y="T1"/>
                    </a:cxn>
                    <a:cxn ang="T11">
                      <a:pos x="T2" y="T3"/>
                    </a:cxn>
                    <a:cxn ang="T12">
                      <a:pos x="T4" y="T5"/>
                    </a:cxn>
                    <a:cxn ang="T13">
                      <a:pos x="T6" y="T7"/>
                    </a:cxn>
                    <a:cxn ang="T14">
                      <a:pos x="T8" y="T9"/>
                    </a:cxn>
                  </a:cxnLst>
                  <a:rect l="T15" t="T16" r="T17" b="T18"/>
                  <a:pathLst>
                    <a:path w="17" h="19">
                      <a:moveTo>
                        <a:pt x="0" y="0"/>
                      </a:moveTo>
                      <a:lnTo>
                        <a:pt x="2" y="13"/>
                      </a:lnTo>
                      <a:lnTo>
                        <a:pt x="16" y="18"/>
                      </a:lnTo>
                      <a:lnTo>
                        <a:pt x="13" y="4"/>
                      </a:lnTo>
                      <a:lnTo>
                        <a:pt x="0" y="0"/>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s-ES_tradnl"/>
                </a:p>
              </p:txBody>
            </p:sp>
            <p:sp>
              <p:nvSpPr>
                <p:cNvPr id="801" name="Freeform 1158"/>
                <p:cNvSpPr>
                  <a:spLocks/>
                </p:cNvSpPr>
                <p:nvPr/>
              </p:nvSpPr>
              <p:spPr bwMode="auto">
                <a:xfrm>
                  <a:off x="2299" y="1272"/>
                  <a:ext cx="24" cy="17"/>
                </a:xfrm>
                <a:custGeom>
                  <a:avLst/>
                  <a:gdLst>
                    <a:gd name="T0" fmla="*/ 12 w 24"/>
                    <a:gd name="T1" fmla="*/ 0 h 17"/>
                    <a:gd name="T2" fmla="*/ 23 w 24"/>
                    <a:gd name="T3" fmla="*/ 7 h 17"/>
                    <a:gd name="T4" fmla="*/ 10 w 24"/>
                    <a:gd name="T5" fmla="*/ 16 h 17"/>
                    <a:gd name="T6" fmla="*/ 0 w 24"/>
                    <a:gd name="T7" fmla="*/ 8 h 17"/>
                    <a:gd name="T8" fmla="*/ 12 w 24"/>
                    <a:gd name="T9" fmla="*/ 0 h 17"/>
                    <a:gd name="T10" fmla="*/ 0 60000 65536"/>
                    <a:gd name="T11" fmla="*/ 0 60000 65536"/>
                    <a:gd name="T12" fmla="*/ 0 60000 65536"/>
                    <a:gd name="T13" fmla="*/ 0 60000 65536"/>
                    <a:gd name="T14" fmla="*/ 0 60000 65536"/>
                    <a:gd name="T15" fmla="*/ 0 w 24"/>
                    <a:gd name="T16" fmla="*/ 0 h 17"/>
                    <a:gd name="T17" fmla="*/ 24 w 24"/>
                    <a:gd name="T18" fmla="*/ 17 h 17"/>
                  </a:gdLst>
                  <a:ahLst/>
                  <a:cxnLst>
                    <a:cxn ang="T10">
                      <a:pos x="T0" y="T1"/>
                    </a:cxn>
                    <a:cxn ang="T11">
                      <a:pos x="T2" y="T3"/>
                    </a:cxn>
                    <a:cxn ang="T12">
                      <a:pos x="T4" y="T5"/>
                    </a:cxn>
                    <a:cxn ang="T13">
                      <a:pos x="T6" y="T7"/>
                    </a:cxn>
                    <a:cxn ang="T14">
                      <a:pos x="T8" y="T9"/>
                    </a:cxn>
                  </a:cxnLst>
                  <a:rect l="T15" t="T16" r="T17" b="T18"/>
                  <a:pathLst>
                    <a:path w="24" h="17">
                      <a:moveTo>
                        <a:pt x="12" y="0"/>
                      </a:moveTo>
                      <a:lnTo>
                        <a:pt x="23" y="7"/>
                      </a:lnTo>
                      <a:lnTo>
                        <a:pt x="10" y="16"/>
                      </a:lnTo>
                      <a:lnTo>
                        <a:pt x="0" y="8"/>
                      </a:lnTo>
                      <a:lnTo>
                        <a:pt x="12" y="0"/>
                      </a:lnTo>
                    </a:path>
                  </a:pathLst>
                </a:custGeom>
                <a:solidFill>
                  <a:srgbClr val="CCCCCC"/>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s-ES_tradnl"/>
                </a:p>
              </p:txBody>
            </p:sp>
            <p:sp>
              <p:nvSpPr>
                <p:cNvPr id="802" name="Freeform 1159"/>
                <p:cNvSpPr>
                  <a:spLocks/>
                </p:cNvSpPr>
                <p:nvPr/>
              </p:nvSpPr>
              <p:spPr bwMode="auto">
                <a:xfrm>
                  <a:off x="2299" y="1272"/>
                  <a:ext cx="24" cy="17"/>
                </a:xfrm>
                <a:custGeom>
                  <a:avLst/>
                  <a:gdLst>
                    <a:gd name="T0" fmla="*/ 12 w 24"/>
                    <a:gd name="T1" fmla="*/ 0 h 17"/>
                    <a:gd name="T2" fmla="*/ 23 w 24"/>
                    <a:gd name="T3" fmla="*/ 7 h 17"/>
                    <a:gd name="T4" fmla="*/ 10 w 24"/>
                    <a:gd name="T5" fmla="*/ 16 h 17"/>
                    <a:gd name="T6" fmla="*/ 0 w 24"/>
                    <a:gd name="T7" fmla="*/ 8 h 17"/>
                    <a:gd name="T8" fmla="*/ 12 w 24"/>
                    <a:gd name="T9" fmla="*/ 0 h 17"/>
                    <a:gd name="T10" fmla="*/ 0 60000 65536"/>
                    <a:gd name="T11" fmla="*/ 0 60000 65536"/>
                    <a:gd name="T12" fmla="*/ 0 60000 65536"/>
                    <a:gd name="T13" fmla="*/ 0 60000 65536"/>
                    <a:gd name="T14" fmla="*/ 0 60000 65536"/>
                    <a:gd name="T15" fmla="*/ 0 w 24"/>
                    <a:gd name="T16" fmla="*/ 0 h 17"/>
                    <a:gd name="T17" fmla="*/ 24 w 24"/>
                    <a:gd name="T18" fmla="*/ 17 h 17"/>
                  </a:gdLst>
                  <a:ahLst/>
                  <a:cxnLst>
                    <a:cxn ang="T10">
                      <a:pos x="T0" y="T1"/>
                    </a:cxn>
                    <a:cxn ang="T11">
                      <a:pos x="T2" y="T3"/>
                    </a:cxn>
                    <a:cxn ang="T12">
                      <a:pos x="T4" y="T5"/>
                    </a:cxn>
                    <a:cxn ang="T13">
                      <a:pos x="T6" y="T7"/>
                    </a:cxn>
                    <a:cxn ang="T14">
                      <a:pos x="T8" y="T9"/>
                    </a:cxn>
                  </a:cxnLst>
                  <a:rect l="T15" t="T16" r="T17" b="T18"/>
                  <a:pathLst>
                    <a:path w="24" h="17">
                      <a:moveTo>
                        <a:pt x="12" y="0"/>
                      </a:moveTo>
                      <a:lnTo>
                        <a:pt x="23" y="7"/>
                      </a:lnTo>
                      <a:lnTo>
                        <a:pt x="10" y="16"/>
                      </a:lnTo>
                      <a:lnTo>
                        <a:pt x="0" y="8"/>
                      </a:lnTo>
                      <a:lnTo>
                        <a:pt x="12" y="0"/>
                      </a:lnTo>
                    </a:path>
                  </a:pathLst>
                </a:custGeom>
                <a:solidFill>
                  <a:srgbClr val="FFFF00"/>
                </a:solidFill>
                <a:ln w="12700" cap="rnd">
                  <a:solidFill>
                    <a:srgbClr val="000000"/>
                  </a:solidFill>
                  <a:round/>
                  <a:headEnd type="none" w="sm" len="sm"/>
                  <a:tailEnd type="none" w="sm" len="sm"/>
                </a:ln>
              </p:spPr>
              <p:txBody>
                <a:bodyPr/>
                <a:lstStyle/>
                <a:p>
                  <a:endParaRPr lang="es-ES_tradnl"/>
                </a:p>
              </p:txBody>
            </p:sp>
            <p:sp>
              <p:nvSpPr>
                <p:cNvPr id="803" name="Freeform 1160"/>
                <p:cNvSpPr>
                  <a:spLocks/>
                </p:cNvSpPr>
                <p:nvPr/>
              </p:nvSpPr>
              <p:spPr bwMode="auto">
                <a:xfrm>
                  <a:off x="2297" y="1281"/>
                  <a:ext cx="17" cy="21"/>
                </a:xfrm>
                <a:custGeom>
                  <a:avLst/>
                  <a:gdLst>
                    <a:gd name="T0" fmla="*/ 13 w 17"/>
                    <a:gd name="T1" fmla="*/ 0 h 21"/>
                    <a:gd name="T2" fmla="*/ 16 w 17"/>
                    <a:gd name="T3" fmla="*/ 14 h 21"/>
                    <a:gd name="T4" fmla="*/ 2 w 17"/>
                    <a:gd name="T5" fmla="*/ 20 h 21"/>
                    <a:gd name="T6" fmla="*/ 0 w 17"/>
                    <a:gd name="T7" fmla="*/ 5 h 21"/>
                    <a:gd name="T8" fmla="*/ 13 w 17"/>
                    <a:gd name="T9" fmla="*/ 0 h 21"/>
                    <a:gd name="T10" fmla="*/ 0 60000 65536"/>
                    <a:gd name="T11" fmla="*/ 0 60000 65536"/>
                    <a:gd name="T12" fmla="*/ 0 60000 65536"/>
                    <a:gd name="T13" fmla="*/ 0 60000 65536"/>
                    <a:gd name="T14" fmla="*/ 0 60000 65536"/>
                    <a:gd name="T15" fmla="*/ 0 w 17"/>
                    <a:gd name="T16" fmla="*/ 0 h 21"/>
                    <a:gd name="T17" fmla="*/ 17 w 17"/>
                    <a:gd name="T18" fmla="*/ 21 h 21"/>
                  </a:gdLst>
                  <a:ahLst/>
                  <a:cxnLst>
                    <a:cxn ang="T10">
                      <a:pos x="T0" y="T1"/>
                    </a:cxn>
                    <a:cxn ang="T11">
                      <a:pos x="T2" y="T3"/>
                    </a:cxn>
                    <a:cxn ang="T12">
                      <a:pos x="T4" y="T5"/>
                    </a:cxn>
                    <a:cxn ang="T13">
                      <a:pos x="T6" y="T7"/>
                    </a:cxn>
                    <a:cxn ang="T14">
                      <a:pos x="T8" y="T9"/>
                    </a:cxn>
                  </a:cxnLst>
                  <a:rect l="T15" t="T16" r="T17" b="T18"/>
                  <a:pathLst>
                    <a:path w="17" h="21">
                      <a:moveTo>
                        <a:pt x="13" y="0"/>
                      </a:moveTo>
                      <a:lnTo>
                        <a:pt x="16" y="14"/>
                      </a:lnTo>
                      <a:lnTo>
                        <a:pt x="2" y="20"/>
                      </a:lnTo>
                      <a:lnTo>
                        <a:pt x="0" y="5"/>
                      </a:lnTo>
                      <a:lnTo>
                        <a:pt x="13" y="0"/>
                      </a:lnTo>
                    </a:path>
                  </a:pathLst>
                </a:custGeom>
                <a:solidFill>
                  <a:srgbClr val="FFFF99"/>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s-ES_tradnl"/>
                </a:p>
              </p:txBody>
            </p:sp>
            <p:sp>
              <p:nvSpPr>
                <p:cNvPr id="804" name="Freeform 1161"/>
                <p:cNvSpPr>
                  <a:spLocks/>
                </p:cNvSpPr>
                <p:nvPr/>
              </p:nvSpPr>
              <p:spPr bwMode="auto">
                <a:xfrm>
                  <a:off x="2297" y="1281"/>
                  <a:ext cx="17" cy="21"/>
                </a:xfrm>
                <a:custGeom>
                  <a:avLst/>
                  <a:gdLst>
                    <a:gd name="T0" fmla="*/ 13 w 17"/>
                    <a:gd name="T1" fmla="*/ 0 h 21"/>
                    <a:gd name="T2" fmla="*/ 16 w 17"/>
                    <a:gd name="T3" fmla="*/ 14 h 21"/>
                    <a:gd name="T4" fmla="*/ 2 w 17"/>
                    <a:gd name="T5" fmla="*/ 20 h 21"/>
                    <a:gd name="T6" fmla="*/ 0 w 17"/>
                    <a:gd name="T7" fmla="*/ 5 h 21"/>
                    <a:gd name="T8" fmla="*/ 13 w 17"/>
                    <a:gd name="T9" fmla="*/ 0 h 21"/>
                    <a:gd name="T10" fmla="*/ 0 60000 65536"/>
                    <a:gd name="T11" fmla="*/ 0 60000 65536"/>
                    <a:gd name="T12" fmla="*/ 0 60000 65536"/>
                    <a:gd name="T13" fmla="*/ 0 60000 65536"/>
                    <a:gd name="T14" fmla="*/ 0 60000 65536"/>
                    <a:gd name="T15" fmla="*/ 0 w 17"/>
                    <a:gd name="T16" fmla="*/ 0 h 21"/>
                    <a:gd name="T17" fmla="*/ 17 w 17"/>
                    <a:gd name="T18" fmla="*/ 21 h 21"/>
                  </a:gdLst>
                  <a:ahLst/>
                  <a:cxnLst>
                    <a:cxn ang="T10">
                      <a:pos x="T0" y="T1"/>
                    </a:cxn>
                    <a:cxn ang="T11">
                      <a:pos x="T2" y="T3"/>
                    </a:cxn>
                    <a:cxn ang="T12">
                      <a:pos x="T4" y="T5"/>
                    </a:cxn>
                    <a:cxn ang="T13">
                      <a:pos x="T6" y="T7"/>
                    </a:cxn>
                    <a:cxn ang="T14">
                      <a:pos x="T8" y="T9"/>
                    </a:cxn>
                  </a:cxnLst>
                  <a:rect l="T15" t="T16" r="T17" b="T18"/>
                  <a:pathLst>
                    <a:path w="17" h="21">
                      <a:moveTo>
                        <a:pt x="13" y="0"/>
                      </a:moveTo>
                      <a:lnTo>
                        <a:pt x="16" y="14"/>
                      </a:lnTo>
                      <a:lnTo>
                        <a:pt x="2" y="20"/>
                      </a:lnTo>
                      <a:lnTo>
                        <a:pt x="0" y="5"/>
                      </a:lnTo>
                      <a:lnTo>
                        <a:pt x="13" y="0"/>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s-ES_tradnl"/>
                </a:p>
              </p:txBody>
            </p:sp>
            <p:sp>
              <p:nvSpPr>
                <p:cNvPr id="805" name="Freeform 1162"/>
                <p:cNvSpPr>
                  <a:spLocks/>
                </p:cNvSpPr>
                <p:nvPr/>
              </p:nvSpPr>
              <p:spPr bwMode="auto">
                <a:xfrm>
                  <a:off x="2286" y="1282"/>
                  <a:ext cx="17" cy="20"/>
                </a:xfrm>
                <a:custGeom>
                  <a:avLst/>
                  <a:gdLst>
                    <a:gd name="T0" fmla="*/ 0 w 17"/>
                    <a:gd name="T1" fmla="*/ 0 h 20"/>
                    <a:gd name="T2" fmla="*/ 2 w 17"/>
                    <a:gd name="T3" fmla="*/ 14 h 20"/>
                    <a:gd name="T4" fmla="*/ 16 w 17"/>
                    <a:gd name="T5" fmla="*/ 19 h 20"/>
                    <a:gd name="T6" fmla="*/ 13 w 17"/>
                    <a:gd name="T7" fmla="*/ 4 h 20"/>
                    <a:gd name="T8" fmla="*/ 0 w 17"/>
                    <a:gd name="T9" fmla="*/ 0 h 20"/>
                    <a:gd name="T10" fmla="*/ 0 60000 65536"/>
                    <a:gd name="T11" fmla="*/ 0 60000 65536"/>
                    <a:gd name="T12" fmla="*/ 0 60000 65536"/>
                    <a:gd name="T13" fmla="*/ 0 60000 65536"/>
                    <a:gd name="T14" fmla="*/ 0 60000 65536"/>
                    <a:gd name="T15" fmla="*/ 0 w 17"/>
                    <a:gd name="T16" fmla="*/ 0 h 20"/>
                    <a:gd name="T17" fmla="*/ 17 w 17"/>
                    <a:gd name="T18" fmla="*/ 20 h 20"/>
                  </a:gdLst>
                  <a:ahLst/>
                  <a:cxnLst>
                    <a:cxn ang="T10">
                      <a:pos x="T0" y="T1"/>
                    </a:cxn>
                    <a:cxn ang="T11">
                      <a:pos x="T2" y="T3"/>
                    </a:cxn>
                    <a:cxn ang="T12">
                      <a:pos x="T4" y="T5"/>
                    </a:cxn>
                    <a:cxn ang="T13">
                      <a:pos x="T6" y="T7"/>
                    </a:cxn>
                    <a:cxn ang="T14">
                      <a:pos x="T8" y="T9"/>
                    </a:cxn>
                  </a:cxnLst>
                  <a:rect l="T15" t="T16" r="T17" b="T18"/>
                  <a:pathLst>
                    <a:path w="17" h="20">
                      <a:moveTo>
                        <a:pt x="0" y="0"/>
                      </a:moveTo>
                      <a:lnTo>
                        <a:pt x="2" y="14"/>
                      </a:lnTo>
                      <a:lnTo>
                        <a:pt x="16" y="19"/>
                      </a:lnTo>
                      <a:lnTo>
                        <a:pt x="13" y="4"/>
                      </a:lnTo>
                      <a:lnTo>
                        <a:pt x="0" y="0"/>
                      </a:lnTo>
                    </a:path>
                  </a:pathLst>
                </a:custGeom>
                <a:solidFill>
                  <a:srgbClr val="B2B2B2"/>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s-ES_tradnl"/>
                </a:p>
              </p:txBody>
            </p:sp>
            <p:sp>
              <p:nvSpPr>
                <p:cNvPr id="806" name="Freeform 1163"/>
                <p:cNvSpPr>
                  <a:spLocks/>
                </p:cNvSpPr>
                <p:nvPr/>
              </p:nvSpPr>
              <p:spPr bwMode="auto">
                <a:xfrm>
                  <a:off x="2286" y="1282"/>
                  <a:ext cx="17" cy="20"/>
                </a:xfrm>
                <a:custGeom>
                  <a:avLst/>
                  <a:gdLst>
                    <a:gd name="T0" fmla="*/ 0 w 17"/>
                    <a:gd name="T1" fmla="*/ 0 h 20"/>
                    <a:gd name="T2" fmla="*/ 2 w 17"/>
                    <a:gd name="T3" fmla="*/ 14 h 20"/>
                    <a:gd name="T4" fmla="*/ 16 w 17"/>
                    <a:gd name="T5" fmla="*/ 19 h 20"/>
                    <a:gd name="T6" fmla="*/ 13 w 17"/>
                    <a:gd name="T7" fmla="*/ 4 h 20"/>
                    <a:gd name="T8" fmla="*/ 0 w 17"/>
                    <a:gd name="T9" fmla="*/ 0 h 20"/>
                    <a:gd name="T10" fmla="*/ 0 60000 65536"/>
                    <a:gd name="T11" fmla="*/ 0 60000 65536"/>
                    <a:gd name="T12" fmla="*/ 0 60000 65536"/>
                    <a:gd name="T13" fmla="*/ 0 60000 65536"/>
                    <a:gd name="T14" fmla="*/ 0 60000 65536"/>
                    <a:gd name="T15" fmla="*/ 0 w 17"/>
                    <a:gd name="T16" fmla="*/ 0 h 20"/>
                    <a:gd name="T17" fmla="*/ 17 w 17"/>
                    <a:gd name="T18" fmla="*/ 20 h 20"/>
                  </a:gdLst>
                  <a:ahLst/>
                  <a:cxnLst>
                    <a:cxn ang="T10">
                      <a:pos x="T0" y="T1"/>
                    </a:cxn>
                    <a:cxn ang="T11">
                      <a:pos x="T2" y="T3"/>
                    </a:cxn>
                    <a:cxn ang="T12">
                      <a:pos x="T4" y="T5"/>
                    </a:cxn>
                    <a:cxn ang="T13">
                      <a:pos x="T6" y="T7"/>
                    </a:cxn>
                    <a:cxn ang="T14">
                      <a:pos x="T8" y="T9"/>
                    </a:cxn>
                  </a:cxnLst>
                  <a:rect l="T15" t="T16" r="T17" b="T18"/>
                  <a:pathLst>
                    <a:path w="17" h="20">
                      <a:moveTo>
                        <a:pt x="0" y="0"/>
                      </a:moveTo>
                      <a:lnTo>
                        <a:pt x="2" y="14"/>
                      </a:lnTo>
                      <a:lnTo>
                        <a:pt x="16" y="19"/>
                      </a:lnTo>
                      <a:lnTo>
                        <a:pt x="13" y="4"/>
                      </a:lnTo>
                      <a:lnTo>
                        <a:pt x="0" y="0"/>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s-ES_tradnl"/>
                </a:p>
              </p:txBody>
            </p:sp>
            <p:sp>
              <p:nvSpPr>
                <p:cNvPr id="807" name="Freeform 1164"/>
                <p:cNvSpPr>
                  <a:spLocks/>
                </p:cNvSpPr>
                <p:nvPr/>
              </p:nvSpPr>
              <p:spPr bwMode="auto">
                <a:xfrm>
                  <a:off x="2286" y="1277"/>
                  <a:ext cx="25" cy="17"/>
                </a:xfrm>
                <a:custGeom>
                  <a:avLst/>
                  <a:gdLst>
                    <a:gd name="T0" fmla="*/ 12 w 25"/>
                    <a:gd name="T1" fmla="*/ 0 h 17"/>
                    <a:gd name="T2" fmla="*/ 24 w 25"/>
                    <a:gd name="T3" fmla="*/ 7 h 17"/>
                    <a:gd name="T4" fmla="*/ 11 w 25"/>
                    <a:gd name="T5" fmla="*/ 16 h 17"/>
                    <a:gd name="T6" fmla="*/ 0 w 25"/>
                    <a:gd name="T7" fmla="*/ 8 h 17"/>
                    <a:gd name="T8" fmla="*/ 12 w 25"/>
                    <a:gd name="T9" fmla="*/ 0 h 17"/>
                    <a:gd name="T10" fmla="*/ 0 60000 65536"/>
                    <a:gd name="T11" fmla="*/ 0 60000 65536"/>
                    <a:gd name="T12" fmla="*/ 0 60000 65536"/>
                    <a:gd name="T13" fmla="*/ 0 60000 65536"/>
                    <a:gd name="T14" fmla="*/ 0 60000 65536"/>
                    <a:gd name="T15" fmla="*/ 0 w 25"/>
                    <a:gd name="T16" fmla="*/ 0 h 17"/>
                    <a:gd name="T17" fmla="*/ 25 w 25"/>
                    <a:gd name="T18" fmla="*/ 17 h 17"/>
                  </a:gdLst>
                  <a:ahLst/>
                  <a:cxnLst>
                    <a:cxn ang="T10">
                      <a:pos x="T0" y="T1"/>
                    </a:cxn>
                    <a:cxn ang="T11">
                      <a:pos x="T2" y="T3"/>
                    </a:cxn>
                    <a:cxn ang="T12">
                      <a:pos x="T4" y="T5"/>
                    </a:cxn>
                    <a:cxn ang="T13">
                      <a:pos x="T6" y="T7"/>
                    </a:cxn>
                    <a:cxn ang="T14">
                      <a:pos x="T8" y="T9"/>
                    </a:cxn>
                  </a:cxnLst>
                  <a:rect l="T15" t="T16" r="T17" b="T18"/>
                  <a:pathLst>
                    <a:path w="25" h="17">
                      <a:moveTo>
                        <a:pt x="12" y="0"/>
                      </a:moveTo>
                      <a:lnTo>
                        <a:pt x="24" y="7"/>
                      </a:lnTo>
                      <a:lnTo>
                        <a:pt x="11" y="16"/>
                      </a:lnTo>
                      <a:lnTo>
                        <a:pt x="0" y="8"/>
                      </a:lnTo>
                      <a:lnTo>
                        <a:pt x="12" y="0"/>
                      </a:lnTo>
                    </a:path>
                  </a:pathLst>
                </a:custGeom>
                <a:solidFill>
                  <a:srgbClr val="CCCCCC"/>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s-ES_tradnl"/>
                </a:p>
              </p:txBody>
            </p:sp>
            <p:sp>
              <p:nvSpPr>
                <p:cNvPr id="808" name="Freeform 1165"/>
                <p:cNvSpPr>
                  <a:spLocks/>
                </p:cNvSpPr>
                <p:nvPr/>
              </p:nvSpPr>
              <p:spPr bwMode="auto">
                <a:xfrm>
                  <a:off x="2286" y="1277"/>
                  <a:ext cx="25" cy="17"/>
                </a:xfrm>
                <a:custGeom>
                  <a:avLst/>
                  <a:gdLst>
                    <a:gd name="T0" fmla="*/ 12 w 25"/>
                    <a:gd name="T1" fmla="*/ 0 h 17"/>
                    <a:gd name="T2" fmla="*/ 24 w 25"/>
                    <a:gd name="T3" fmla="*/ 7 h 17"/>
                    <a:gd name="T4" fmla="*/ 11 w 25"/>
                    <a:gd name="T5" fmla="*/ 16 h 17"/>
                    <a:gd name="T6" fmla="*/ 0 w 25"/>
                    <a:gd name="T7" fmla="*/ 8 h 17"/>
                    <a:gd name="T8" fmla="*/ 12 w 25"/>
                    <a:gd name="T9" fmla="*/ 0 h 17"/>
                    <a:gd name="T10" fmla="*/ 0 60000 65536"/>
                    <a:gd name="T11" fmla="*/ 0 60000 65536"/>
                    <a:gd name="T12" fmla="*/ 0 60000 65536"/>
                    <a:gd name="T13" fmla="*/ 0 60000 65536"/>
                    <a:gd name="T14" fmla="*/ 0 60000 65536"/>
                    <a:gd name="T15" fmla="*/ 0 w 25"/>
                    <a:gd name="T16" fmla="*/ 0 h 17"/>
                    <a:gd name="T17" fmla="*/ 25 w 25"/>
                    <a:gd name="T18" fmla="*/ 17 h 17"/>
                  </a:gdLst>
                  <a:ahLst/>
                  <a:cxnLst>
                    <a:cxn ang="T10">
                      <a:pos x="T0" y="T1"/>
                    </a:cxn>
                    <a:cxn ang="T11">
                      <a:pos x="T2" y="T3"/>
                    </a:cxn>
                    <a:cxn ang="T12">
                      <a:pos x="T4" y="T5"/>
                    </a:cxn>
                    <a:cxn ang="T13">
                      <a:pos x="T6" y="T7"/>
                    </a:cxn>
                    <a:cxn ang="T14">
                      <a:pos x="T8" y="T9"/>
                    </a:cxn>
                  </a:cxnLst>
                  <a:rect l="T15" t="T16" r="T17" b="T18"/>
                  <a:pathLst>
                    <a:path w="25" h="17">
                      <a:moveTo>
                        <a:pt x="12" y="0"/>
                      </a:moveTo>
                      <a:lnTo>
                        <a:pt x="24" y="7"/>
                      </a:lnTo>
                      <a:lnTo>
                        <a:pt x="11" y="16"/>
                      </a:lnTo>
                      <a:lnTo>
                        <a:pt x="0" y="8"/>
                      </a:lnTo>
                      <a:lnTo>
                        <a:pt x="12" y="0"/>
                      </a:lnTo>
                    </a:path>
                  </a:pathLst>
                </a:custGeom>
                <a:solidFill>
                  <a:srgbClr val="FFFF00"/>
                </a:solidFill>
                <a:ln w="12700" cap="rnd">
                  <a:solidFill>
                    <a:srgbClr val="000000"/>
                  </a:solidFill>
                  <a:round/>
                  <a:headEnd type="none" w="sm" len="sm"/>
                  <a:tailEnd type="none" w="sm" len="sm"/>
                </a:ln>
              </p:spPr>
              <p:txBody>
                <a:bodyPr/>
                <a:lstStyle/>
                <a:p>
                  <a:endParaRPr lang="es-ES_tradnl"/>
                </a:p>
              </p:txBody>
            </p:sp>
            <p:sp>
              <p:nvSpPr>
                <p:cNvPr id="809" name="Freeform 1166"/>
                <p:cNvSpPr>
                  <a:spLocks/>
                </p:cNvSpPr>
                <p:nvPr/>
              </p:nvSpPr>
              <p:spPr bwMode="auto">
                <a:xfrm>
                  <a:off x="2285" y="1287"/>
                  <a:ext cx="17" cy="20"/>
                </a:xfrm>
                <a:custGeom>
                  <a:avLst/>
                  <a:gdLst>
                    <a:gd name="T0" fmla="*/ 13 w 17"/>
                    <a:gd name="T1" fmla="*/ 0 h 20"/>
                    <a:gd name="T2" fmla="*/ 16 w 17"/>
                    <a:gd name="T3" fmla="*/ 13 h 20"/>
                    <a:gd name="T4" fmla="*/ 2 w 17"/>
                    <a:gd name="T5" fmla="*/ 19 h 20"/>
                    <a:gd name="T6" fmla="*/ 0 w 17"/>
                    <a:gd name="T7" fmla="*/ 5 h 20"/>
                    <a:gd name="T8" fmla="*/ 13 w 17"/>
                    <a:gd name="T9" fmla="*/ 0 h 20"/>
                    <a:gd name="T10" fmla="*/ 0 60000 65536"/>
                    <a:gd name="T11" fmla="*/ 0 60000 65536"/>
                    <a:gd name="T12" fmla="*/ 0 60000 65536"/>
                    <a:gd name="T13" fmla="*/ 0 60000 65536"/>
                    <a:gd name="T14" fmla="*/ 0 60000 65536"/>
                    <a:gd name="T15" fmla="*/ 0 w 17"/>
                    <a:gd name="T16" fmla="*/ 0 h 20"/>
                    <a:gd name="T17" fmla="*/ 17 w 17"/>
                    <a:gd name="T18" fmla="*/ 20 h 20"/>
                  </a:gdLst>
                  <a:ahLst/>
                  <a:cxnLst>
                    <a:cxn ang="T10">
                      <a:pos x="T0" y="T1"/>
                    </a:cxn>
                    <a:cxn ang="T11">
                      <a:pos x="T2" y="T3"/>
                    </a:cxn>
                    <a:cxn ang="T12">
                      <a:pos x="T4" y="T5"/>
                    </a:cxn>
                    <a:cxn ang="T13">
                      <a:pos x="T6" y="T7"/>
                    </a:cxn>
                    <a:cxn ang="T14">
                      <a:pos x="T8" y="T9"/>
                    </a:cxn>
                  </a:cxnLst>
                  <a:rect l="T15" t="T16" r="T17" b="T18"/>
                  <a:pathLst>
                    <a:path w="17" h="20">
                      <a:moveTo>
                        <a:pt x="13" y="0"/>
                      </a:moveTo>
                      <a:lnTo>
                        <a:pt x="16" y="13"/>
                      </a:lnTo>
                      <a:lnTo>
                        <a:pt x="2" y="19"/>
                      </a:lnTo>
                      <a:lnTo>
                        <a:pt x="0" y="5"/>
                      </a:lnTo>
                      <a:lnTo>
                        <a:pt x="13" y="0"/>
                      </a:lnTo>
                    </a:path>
                  </a:pathLst>
                </a:custGeom>
                <a:solidFill>
                  <a:srgbClr val="FFFF99"/>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s-ES_tradnl"/>
                </a:p>
              </p:txBody>
            </p:sp>
            <p:sp>
              <p:nvSpPr>
                <p:cNvPr id="810" name="Freeform 1167"/>
                <p:cNvSpPr>
                  <a:spLocks/>
                </p:cNvSpPr>
                <p:nvPr/>
              </p:nvSpPr>
              <p:spPr bwMode="auto">
                <a:xfrm>
                  <a:off x="2285" y="1287"/>
                  <a:ext cx="17" cy="20"/>
                </a:xfrm>
                <a:custGeom>
                  <a:avLst/>
                  <a:gdLst>
                    <a:gd name="T0" fmla="*/ 13 w 17"/>
                    <a:gd name="T1" fmla="*/ 0 h 20"/>
                    <a:gd name="T2" fmla="*/ 16 w 17"/>
                    <a:gd name="T3" fmla="*/ 13 h 20"/>
                    <a:gd name="T4" fmla="*/ 2 w 17"/>
                    <a:gd name="T5" fmla="*/ 19 h 20"/>
                    <a:gd name="T6" fmla="*/ 0 w 17"/>
                    <a:gd name="T7" fmla="*/ 5 h 20"/>
                    <a:gd name="T8" fmla="*/ 13 w 17"/>
                    <a:gd name="T9" fmla="*/ 0 h 20"/>
                    <a:gd name="T10" fmla="*/ 0 60000 65536"/>
                    <a:gd name="T11" fmla="*/ 0 60000 65536"/>
                    <a:gd name="T12" fmla="*/ 0 60000 65536"/>
                    <a:gd name="T13" fmla="*/ 0 60000 65536"/>
                    <a:gd name="T14" fmla="*/ 0 60000 65536"/>
                    <a:gd name="T15" fmla="*/ 0 w 17"/>
                    <a:gd name="T16" fmla="*/ 0 h 20"/>
                    <a:gd name="T17" fmla="*/ 17 w 17"/>
                    <a:gd name="T18" fmla="*/ 20 h 20"/>
                  </a:gdLst>
                  <a:ahLst/>
                  <a:cxnLst>
                    <a:cxn ang="T10">
                      <a:pos x="T0" y="T1"/>
                    </a:cxn>
                    <a:cxn ang="T11">
                      <a:pos x="T2" y="T3"/>
                    </a:cxn>
                    <a:cxn ang="T12">
                      <a:pos x="T4" y="T5"/>
                    </a:cxn>
                    <a:cxn ang="T13">
                      <a:pos x="T6" y="T7"/>
                    </a:cxn>
                    <a:cxn ang="T14">
                      <a:pos x="T8" y="T9"/>
                    </a:cxn>
                  </a:cxnLst>
                  <a:rect l="T15" t="T16" r="T17" b="T18"/>
                  <a:pathLst>
                    <a:path w="17" h="20">
                      <a:moveTo>
                        <a:pt x="13" y="0"/>
                      </a:moveTo>
                      <a:lnTo>
                        <a:pt x="16" y="13"/>
                      </a:lnTo>
                      <a:lnTo>
                        <a:pt x="2" y="19"/>
                      </a:lnTo>
                      <a:lnTo>
                        <a:pt x="0" y="5"/>
                      </a:lnTo>
                      <a:lnTo>
                        <a:pt x="13" y="0"/>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s-ES_tradnl"/>
                </a:p>
              </p:txBody>
            </p:sp>
            <p:sp>
              <p:nvSpPr>
                <p:cNvPr id="811" name="Freeform 1168"/>
                <p:cNvSpPr>
                  <a:spLocks/>
                </p:cNvSpPr>
                <p:nvPr/>
              </p:nvSpPr>
              <p:spPr bwMode="auto">
                <a:xfrm>
                  <a:off x="2274" y="1287"/>
                  <a:ext cx="17" cy="20"/>
                </a:xfrm>
                <a:custGeom>
                  <a:avLst/>
                  <a:gdLst>
                    <a:gd name="T0" fmla="*/ 0 w 17"/>
                    <a:gd name="T1" fmla="*/ 0 h 20"/>
                    <a:gd name="T2" fmla="*/ 2 w 17"/>
                    <a:gd name="T3" fmla="*/ 14 h 20"/>
                    <a:gd name="T4" fmla="*/ 16 w 17"/>
                    <a:gd name="T5" fmla="*/ 19 h 20"/>
                    <a:gd name="T6" fmla="*/ 13 w 17"/>
                    <a:gd name="T7" fmla="*/ 4 h 20"/>
                    <a:gd name="T8" fmla="*/ 0 w 17"/>
                    <a:gd name="T9" fmla="*/ 0 h 20"/>
                    <a:gd name="T10" fmla="*/ 0 60000 65536"/>
                    <a:gd name="T11" fmla="*/ 0 60000 65536"/>
                    <a:gd name="T12" fmla="*/ 0 60000 65536"/>
                    <a:gd name="T13" fmla="*/ 0 60000 65536"/>
                    <a:gd name="T14" fmla="*/ 0 60000 65536"/>
                    <a:gd name="T15" fmla="*/ 0 w 17"/>
                    <a:gd name="T16" fmla="*/ 0 h 20"/>
                    <a:gd name="T17" fmla="*/ 17 w 17"/>
                    <a:gd name="T18" fmla="*/ 20 h 20"/>
                  </a:gdLst>
                  <a:ahLst/>
                  <a:cxnLst>
                    <a:cxn ang="T10">
                      <a:pos x="T0" y="T1"/>
                    </a:cxn>
                    <a:cxn ang="T11">
                      <a:pos x="T2" y="T3"/>
                    </a:cxn>
                    <a:cxn ang="T12">
                      <a:pos x="T4" y="T5"/>
                    </a:cxn>
                    <a:cxn ang="T13">
                      <a:pos x="T6" y="T7"/>
                    </a:cxn>
                    <a:cxn ang="T14">
                      <a:pos x="T8" y="T9"/>
                    </a:cxn>
                  </a:cxnLst>
                  <a:rect l="T15" t="T16" r="T17" b="T18"/>
                  <a:pathLst>
                    <a:path w="17" h="20">
                      <a:moveTo>
                        <a:pt x="0" y="0"/>
                      </a:moveTo>
                      <a:lnTo>
                        <a:pt x="2" y="14"/>
                      </a:lnTo>
                      <a:lnTo>
                        <a:pt x="16" y="19"/>
                      </a:lnTo>
                      <a:lnTo>
                        <a:pt x="13" y="4"/>
                      </a:lnTo>
                      <a:lnTo>
                        <a:pt x="0" y="0"/>
                      </a:lnTo>
                    </a:path>
                  </a:pathLst>
                </a:custGeom>
                <a:solidFill>
                  <a:srgbClr val="CCCC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s-ES_tradnl"/>
                </a:p>
              </p:txBody>
            </p:sp>
            <p:sp>
              <p:nvSpPr>
                <p:cNvPr id="812" name="Freeform 1169"/>
                <p:cNvSpPr>
                  <a:spLocks/>
                </p:cNvSpPr>
                <p:nvPr/>
              </p:nvSpPr>
              <p:spPr bwMode="auto">
                <a:xfrm>
                  <a:off x="2274" y="1287"/>
                  <a:ext cx="17" cy="20"/>
                </a:xfrm>
                <a:custGeom>
                  <a:avLst/>
                  <a:gdLst>
                    <a:gd name="T0" fmla="*/ 0 w 17"/>
                    <a:gd name="T1" fmla="*/ 0 h 20"/>
                    <a:gd name="T2" fmla="*/ 2 w 17"/>
                    <a:gd name="T3" fmla="*/ 14 h 20"/>
                    <a:gd name="T4" fmla="*/ 16 w 17"/>
                    <a:gd name="T5" fmla="*/ 19 h 20"/>
                    <a:gd name="T6" fmla="*/ 13 w 17"/>
                    <a:gd name="T7" fmla="*/ 4 h 20"/>
                    <a:gd name="T8" fmla="*/ 0 w 17"/>
                    <a:gd name="T9" fmla="*/ 0 h 20"/>
                    <a:gd name="T10" fmla="*/ 0 60000 65536"/>
                    <a:gd name="T11" fmla="*/ 0 60000 65536"/>
                    <a:gd name="T12" fmla="*/ 0 60000 65536"/>
                    <a:gd name="T13" fmla="*/ 0 60000 65536"/>
                    <a:gd name="T14" fmla="*/ 0 60000 65536"/>
                    <a:gd name="T15" fmla="*/ 0 w 17"/>
                    <a:gd name="T16" fmla="*/ 0 h 20"/>
                    <a:gd name="T17" fmla="*/ 17 w 17"/>
                    <a:gd name="T18" fmla="*/ 20 h 20"/>
                  </a:gdLst>
                  <a:ahLst/>
                  <a:cxnLst>
                    <a:cxn ang="T10">
                      <a:pos x="T0" y="T1"/>
                    </a:cxn>
                    <a:cxn ang="T11">
                      <a:pos x="T2" y="T3"/>
                    </a:cxn>
                    <a:cxn ang="T12">
                      <a:pos x="T4" y="T5"/>
                    </a:cxn>
                    <a:cxn ang="T13">
                      <a:pos x="T6" y="T7"/>
                    </a:cxn>
                    <a:cxn ang="T14">
                      <a:pos x="T8" y="T9"/>
                    </a:cxn>
                  </a:cxnLst>
                  <a:rect l="T15" t="T16" r="T17" b="T18"/>
                  <a:pathLst>
                    <a:path w="17" h="20">
                      <a:moveTo>
                        <a:pt x="0" y="0"/>
                      </a:moveTo>
                      <a:lnTo>
                        <a:pt x="2" y="14"/>
                      </a:lnTo>
                      <a:lnTo>
                        <a:pt x="16" y="19"/>
                      </a:lnTo>
                      <a:lnTo>
                        <a:pt x="13" y="4"/>
                      </a:lnTo>
                      <a:lnTo>
                        <a:pt x="0" y="0"/>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s-ES_tradnl"/>
                </a:p>
              </p:txBody>
            </p:sp>
            <p:sp>
              <p:nvSpPr>
                <p:cNvPr id="813" name="Freeform 1170"/>
                <p:cNvSpPr>
                  <a:spLocks/>
                </p:cNvSpPr>
                <p:nvPr/>
              </p:nvSpPr>
              <p:spPr bwMode="auto">
                <a:xfrm>
                  <a:off x="2274" y="1282"/>
                  <a:ext cx="24" cy="17"/>
                </a:xfrm>
                <a:custGeom>
                  <a:avLst/>
                  <a:gdLst>
                    <a:gd name="T0" fmla="*/ 12 w 24"/>
                    <a:gd name="T1" fmla="*/ 0 h 17"/>
                    <a:gd name="T2" fmla="*/ 23 w 24"/>
                    <a:gd name="T3" fmla="*/ 7 h 17"/>
                    <a:gd name="T4" fmla="*/ 11 w 24"/>
                    <a:gd name="T5" fmla="*/ 16 h 17"/>
                    <a:gd name="T6" fmla="*/ 0 w 24"/>
                    <a:gd name="T7" fmla="*/ 8 h 17"/>
                    <a:gd name="T8" fmla="*/ 12 w 24"/>
                    <a:gd name="T9" fmla="*/ 0 h 17"/>
                    <a:gd name="T10" fmla="*/ 0 60000 65536"/>
                    <a:gd name="T11" fmla="*/ 0 60000 65536"/>
                    <a:gd name="T12" fmla="*/ 0 60000 65536"/>
                    <a:gd name="T13" fmla="*/ 0 60000 65536"/>
                    <a:gd name="T14" fmla="*/ 0 60000 65536"/>
                    <a:gd name="T15" fmla="*/ 0 w 24"/>
                    <a:gd name="T16" fmla="*/ 0 h 17"/>
                    <a:gd name="T17" fmla="*/ 24 w 24"/>
                    <a:gd name="T18" fmla="*/ 17 h 17"/>
                  </a:gdLst>
                  <a:ahLst/>
                  <a:cxnLst>
                    <a:cxn ang="T10">
                      <a:pos x="T0" y="T1"/>
                    </a:cxn>
                    <a:cxn ang="T11">
                      <a:pos x="T2" y="T3"/>
                    </a:cxn>
                    <a:cxn ang="T12">
                      <a:pos x="T4" y="T5"/>
                    </a:cxn>
                    <a:cxn ang="T13">
                      <a:pos x="T6" y="T7"/>
                    </a:cxn>
                    <a:cxn ang="T14">
                      <a:pos x="T8" y="T9"/>
                    </a:cxn>
                  </a:cxnLst>
                  <a:rect l="T15" t="T16" r="T17" b="T18"/>
                  <a:pathLst>
                    <a:path w="24" h="17">
                      <a:moveTo>
                        <a:pt x="12" y="0"/>
                      </a:moveTo>
                      <a:lnTo>
                        <a:pt x="23" y="7"/>
                      </a:lnTo>
                      <a:lnTo>
                        <a:pt x="11" y="16"/>
                      </a:lnTo>
                      <a:lnTo>
                        <a:pt x="0" y="8"/>
                      </a:lnTo>
                      <a:lnTo>
                        <a:pt x="12" y="0"/>
                      </a:lnTo>
                    </a:path>
                  </a:pathLst>
                </a:custGeom>
                <a:solidFill>
                  <a:srgbClr val="CCCCCC"/>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s-ES_tradnl"/>
                </a:p>
              </p:txBody>
            </p:sp>
            <p:sp>
              <p:nvSpPr>
                <p:cNvPr id="814" name="Freeform 1171"/>
                <p:cNvSpPr>
                  <a:spLocks/>
                </p:cNvSpPr>
                <p:nvPr/>
              </p:nvSpPr>
              <p:spPr bwMode="auto">
                <a:xfrm>
                  <a:off x="2274" y="1282"/>
                  <a:ext cx="24" cy="17"/>
                </a:xfrm>
                <a:custGeom>
                  <a:avLst/>
                  <a:gdLst>
                    <a:gd name="T0" fmla="*/ 12 w 24"/>
                    <a:gd name="T1" fmla="*/ 0 h 17"/>
                    <a:gd name="T2" fmla="*/ 23 w 24"/>
                    <a:gd name="T3" fmla="*/ 7 h 17"/>
                    <a:gd name="T4" fmla="*/ 11 w 24"/>
                    <a:gd name="T5" fmla="*/ 16 h 17"/>
                    <a:gd name="T6" fmla="*/ 0 w 24"/>
                    <a:gd name="T7" fmla="*/ 8 h 17"/>
                    <a:gd name="T8" fmla="*/ 12 w 24"/>
                    <a:gd name="T9" fmla="*/ 0 h 17"/>
                    <a:gd name="T10" fmla="*/ 0 60000 65536"/>
                    <a:gd name="T11" fmla="*/ 0 60000 65536"/>
                    <a:gd name="T12" fmla="*/ 0 60000 65536"/>
                    <a:gd name="T13" fmla="*/ 0 60000 65536"/>
                    <a:gd name="T14" fmla="*/ 0 60000 65536"/>
                    <a:gd name="T15" fmla="*/ 0 w 24"/>
                    <a:gd name="T16" fmla="*/ 0 h 17"/>
                    <a:gd name="T17" fmla="*/ 24 w 24"/>
                    <a:gd name="T18" fmla="*/ 17 h 17"/>
                  </a:gdLst>
                  <a:ahLst/>
                  <a:cxnLst>
                    <a:cxn ang="T10">
                      <a:pos x="T0" y="T1"/>
                    </a:cxn>
                    <a:cxn ang="T11">
                      <a:pos x="T2" y="T3"/>
                    </a:cxn>
                    <a:cxn ang="T12">
                      <a:pos x="T4" y="T5"/>
                    </a:cxn>
                    <a:cxn ang="T13">
                      <a:pos x="T6" y="T7"/>
                    </a:cxn>
                    <a:cxn ang="T14">
                      <a:pos x="T8" y="T9"/>
                    </a:cxn>
                  </a:cxnLst>
                  <a:rect l="T15" t="T16" r="T17" b="T18"/>
                  <a:pathLst>
                    <a:path w="24" h="17">
                      <a:moveTo>
                        <a:pt x="12" y="0"/>
                      </a:moveTo>
                      <a:lnTo>
                        <a:pt x="23" y="7"/>
                      </a:lnTo>
                      <a:lnTo>
                        <a:pt x="11" y="16"/>
                      </a:lnTo>
                      <a:lnTo>
                        <a:pt x="0" y="8"/>
                      </a:lnTo>
                      <a:lnTo>
                        <a:pt x="12" y="0"/>
                      </a:lnTo>
                    </a:path>
                  </a:pathLst>
                </a:custGeom>
                <a:solidFill>
                  <a:srgbClr val="FFFF00"/>
                </a:solidFill>
                <a:ln w="12700" cap="rnd">
                  <a:solidFill>
                    <a:srgbClr val="000000"/>
                  </a:solidFill>
                  <a:round/>
                  <a:headEnd type="none" w="sm" len="sm"/>
                  <a:tailEnd type="none" w="sm" len="sm"/>
                </a:ln>
              </p:spPr>
              <p:txBody>
                <a:bodyPr/>
                <a:lstStyle/>
                <a:p>
                  <a:endParaRPr lang="es-ES_tradnl"/>
                </a:p>
              </p:txBody>
            </p:sp>
          </p:grpSp>
        </p:grpSp>
      </p:grpSp>
      <p:grpSp>
        <p:nvGrpSpPr>
          <p:cNvPr id="840" name="Group 1172"/>
          <p:cNvGrpSpPr>
            <a:grpSpLocks/>
          </p:cNvGrpSpPr>
          <p:nvPr/>
        </p:nvGrpSpPr>
        <p:grpSpPr bwMode="auto">
          <a:xfrm>
            <a:off x="3087688" y="1597819"/>
            <a:ext cx="890587" cy="849313"/>
            <a:chOff x="3834" y="1053"/>
            <a:chExt cx="561" cy="535"/>
          </a:xfrm>
        </p:grpSpPr>
        <p:grpSp>
          <p:nvGrpSpPr>
            <p:cNvPr id="841" name="Group 1173"/>
            <p:cNvGrpSpPr>
              <a:grpSpLocks/>
            </p:cNvGrpSpPr>
            <p:nvPr/>
          </p:nvGrpSpPr>
          <p:grpSpPr bwMode="auto">
            <a:xfrm>
              <a:off x="3834" y="1071"/>
              <a:ext cx="447" cy="517"/>
              <a:chOff x="3834" y="1071"/>
              <a:chExt cx="447" cy="517"/>
            </a:xfrm>
          </p:grpSpPr>
          <p:sp>
            <p:nvSpPr>
              <p:cNvPr id="1020" name="Freeform 1174"/>
              <p:cNvSpPr>
                <a:spLocks/>
              </p:cNvSpPr>
              <p:nvPr/>
            </p:nvSpPr>
            <p:spPr bwMode="auto">
              <a:xfrm>
                <a:off x="3840" y="1324"/>
                <a:ext cx="360" cy="210"/>
              </a:xfrm>
              <a:custGeom>
                <a:avLst/>
                <a:gdLst>
                  <a:gd name="T0" fmla="*/ 116 w 360"/>
                  <a:gd name="T1" fmla="*/ 209 h 210"/>
                  <a:gd name="T2" fmla="*/ 359 w 360"/>
                  <a:gd name="T3" fmla="*/ 137 h 210"/>
                  <a:gd name="T4" fmla="*/ 359 w 360"/>
                  <a:gd name="T5" fmla="*/ 103 h 210"/>
                  <a:gd name="T6" fmla="*/ 192 w 360"/>
                  <a:gd name="T7" fmla="*/ 0 h 210"/>
                  <a:gd name="T8" fmla="*/ 0 w 360"/>
                  <a:gd name="T9" fmla="*/ 122 h 210"/>
                  <a:gd name="T10" fmla="*/ 0 w 360"/>
                  <a:gd name="T11" fmla="*/ 138 h 210"/>
                  <a:gd name="T12" fmla="*/ 116 w 360"/>
                  <a:gd name="T13" fmla="*/ 209 h 210"/>
                  <a:gd name="T14" fmla="*/ 0 60000 65536"/>
                  <a:gd name="T15" fmla="*/ 0 60000 65536"/>
                  <a:gd name="T16" fmla="*/ 0 60000 65536"/>
                  <a:gd name="T17" fmla="*/ 0 60000 65536"/>
                  <a:gd name="T18" fmla="*/ 0 60000 65536"/>
                  <a:gd name="T19" fmla="*/ 0 60000 65536"/>
                  <a:gd name="T20" fmla="*/ 0 60000 65536"/>
                  <a:gd name="T21" fmla="*/ 0 w 360"/>
                  <a:gd name="T22" fmla="*/ 0 h 210"/>
                  <a:gd name="T23" fmla="*/ 360 w 360"/>
                  <a:gd name="T24" fmla="*/ 210 h 2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60" h="210">
                    <a:moveTo>
                      <a:pt x="116" y="209"/>
                    </a:moveTo>
                    <a:lnTo>
                      <a:pt x="359" y="137"/>
                    </a:lnTo>
                    <a:lnTo>
                      <a:pt x="359" y="103"/>
                    </a:lnTo>
                    <a:lnTo>
                      <a:pt x="192" y="0"/>
                    </a:lnTo>
                    <a:lnTo>
                      <a:pt x="0" y="122"/>
                    </a:lnTo>
                    <a:lnTo>
                      <a:pt x="0" y="138"/>
                    </a:lnTo>
                    <a:lnTo>
                      <a:pt x="116" y="209"/>
                    </a:lnTo>
                  </a:path>
                </a:pathLst>
              </a:custGeom>
              <a:solidFill>
                <a:srgbClr val="868686"/>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s-ES_tradnl"/>
              </a:p>
            </p:txBody>
          </p:sp>
          <p:sp>
            <p:nvSpPr>
              <p:cNvPr id="1021" name="Freeform 1175"/>
              <p:cNvSpPr>
                <a:spLocks/>
              </p:cNvSpPr>
              <p:nvPr/>
            </p:nvSpPr>
            <p:spPr bwMode="auto">
              <a:xfrm>
                <a:off x="3834" y="1287"/>
                <a:ext cx="370" cy="224"/>
              </a:xfrm>
              <a:custGeom>
                <a:avLst/>
                <a:gdLst>
                  <a:gd name="T0" fmla="*/ 121 w 370"/>
                  <a:gd name="T1" fmla="*/ 223 h 224"/>
                  <a:gd name="T2" fmla="*/ 369 w 370"/>
                  <a:gd name="T3" fmla="*/ 151 h 224"/>
                  <a:gd name="T4" fmla="*/ 369 w 370"/>
                  <a:gd name="T5" fmla="*/ 62 h 224"/>
                  <a:gd name="T6" fmla="*/ 263 w 370"/>
                  <a:gd name="T7" fmla="*/ 0 h 224"/>
                  <a:gd name="T8" fmla="*/ 0 w 370"/>
                  <a:gd name="T9" fmla="*/ 73 h 224"/>
                  <a:gd name="T10" fmla="*/ 0 w 370"/>
                  <a:gd name="T11" fmla="*/ 149 h 224"/>
                  <a:gd name="T12" fmla="*/ 121 w 370"/>
                  <a:gd name="T13" fmla="*/ 223 h 224"/>
                  <a:gd name="T14" fmla="*/ 0 60000 65536"/>
                  <a:gd name="T15" fmla="*/ 0 60000 65536"/>
                  <a:gd name="T16" fmla="*/ 0 60000 65536"/>
                  <a:gd name="T17" fmla="*/ 0 60000 65536"/>
                  <a:gd name="T18" fmla="*/ 0 60000 65536"/>
                  <a:gd name="T19" fmla="*/ 0 60000 65536"/>
                  <a:gd name="T20" fmla="*/ 0 60000 65536"/>
                  <a:gd name="T21" fmla="*/ 0 w 370"/>
                  <a:gd name="T22" fmla="*/ 0 h 224"/>
                  <a:gd name="T23" fmla="*/ 370 w 370"/>
                  <a:gd name="T24" fmla="*/ 224 h 2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70" h="224">
                    <a:moveTo>
                      <a:pt x="121" y="223"/>
                    </a:moveTo>
                    <a:lnTo>
                      <a:pt x="369" y="151"/>
                    </a:lnTo>
                    <a:lnTo>
                      <a:pt x="369" y="62"/>
                    </a:lnTo>
                    <a:lnTo>
                      <a:pt x="263" y="0"/>
                    </a:lnTo>
                    <a:lnTo>
                      <a:pt x="0" y="73"/>
                    </a:lnTo>
                    <a:lnTo>
                      <a:pt x="0" y="149"/>
                    </a:lnTo>
                    <a:lnTo>
                      <a:pt x="121" y="223"/>
                    </a:lnTo>
                  </a:path>
                </a:pathLst>
              </a:custGeom>
              <a:solidFill>
                <a:srgbClr val="DDDDDD"/>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s-ES_tradnl"/>
              </a:p>
            </p:txBody>
          </p:sp>
          <p:sp>
            <p:nvSpPr>
              <p:cNvPr id="1022" name="Freeform 1176"/>
              <p:cNvSpPr>
                <a:spLocks/>
              </p:cNvSpPr>
              <p:nvPr/>
            </p:nvSpPr>
            <p:spPr bwMode="auto">
              <a:xfrm>
                <a:off x="3838" y="1370"/>
                <a:ext cx="119" cy="133"/>
              </a:xfrm>
              <a:custGeom>
                <a:avLst/>
                <a:gdLst>
                  <a:gd name="T0" fmla="*/ 0 w 119"/>
                  <a:gd name="T1" fmla="*/ 64 h 133"/>
                  <a:gd name="T2" fmla="*/ 0 w 119"/>
                  <a:gd name="T3" fmla="*/ 0 h 133"/>
                  <a:gd name="T4" fmla="*/ 114 w 119"/>
                  <a:gd name="T5" fmla="*/ 59 h 133"/>
                  <a:gd name="T6" fmla="*/ 118 w 119"/>
                  <a:gd name="T7" fmla="*/ 132 h 133"/>
                  <a:gd name="T8" fmla="*/ 0 w 119"/>
                  <a:gd name="T9" fmla="*/ 64 h 133"/>
                  <a:gd name="T10" fmla="*/ 0 60000 65536"/>
                  <a:gd name="T11" fmla="*/ 0 60000 65536"/>
                  <a:gd name="T12" fmla="*/ 0 60000 65536"/>
                  <a:gd name="T13" fmla="*/ 0 60000 65536"/>
                  <a:gd name="T14" fmla="*/ 0 60000 65536"/>
                  <a:gd name="T15" fmla="*/ 0 w 119"/>
                  <a:gd name="T16" fmla="*/ 0 h 133"/>
                  <a:gd name="T17" fmla="*/ 119 w 119"/>
                  <a:gd name="T18" fmla="*/ 133 h 133"/>
                </a:gdLst>
                <a:ahLst/>
                <a:cxnLst>
                  <a:cxn ang="T10">
                    <a:pos x="T0" y="T1"/>
                  </a:cxn>
                  <a:cxn ang="T11">
                    <a:pos x="T2" y="T3"/>
                  </a:cxn>
                  <a:cxn ang="T12">
                    <a:pos x="T4" y="T5"/>
                  </a:cxn>
                  <a:cxn ang="T13">
                    <a:pos x="T6" y="T7"/>
                  </a:cxn>
                  <a:cxn ang="T14">
                    <a:pos x="T8" y="T9"/>
                  </a:cxn>
                </a:cxnLst>
                <a:rect l="T15" t="T16" r="T17" b="T18"/>
                <a:pathLst>
                  <a:path w="119" h="133">
                    <a:moveTo>
                      <a:pt x="0" y="64"/>
                    </a:moveTo>
                    <a:lnTo>
                      <a:pt x="0" y="0"/>
                    </a:lnTo>
                    <a:lnTo>
                      <a:pt x="114" y="59"/>
                    </a:lnTo>
                    <a:lnTo>
                      <a:pt x="118" y="132"/>
                    </a:lnTo>
                    <a:lnTo>
                      <a:pt x="0" y="64"/>
                    </a:lnTo>
                  </a:path>
                </a:pathLst>
              </a:custGeom>
              <a:solidFill>
                <a:srgbClr val="B2B2B2"/>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s-ES_tradnl"/>
              </a:p>
            </p:txBody>
          </p:sp>
          <p:sp>
            <p:nvSpPr>
              <p:cNvPr id="1023" name="Freeform 1177"/>
              <p:cNvSpPr>
                <a:spLocks/>
              </p:cNvSpPr>
              <p:nvPr/>
            </p:nvSpPr>
            <p:spPr bwMode="auto">
              <a:xfrm>
                <a:off x="3966" y="1462"/>
                <a:ext cx="313" cy="126"/>
              </a:xfrm>
              <a:custGeom>
                <a:avLst/>
                <a:gdLst>
                  <a:gd name="T0" fmla="*/ 56 w 313"/>
                  <a:gd name="T1" fmla="*/ 125 h 126"/>
                  <a:gd name="T2" fmla="*/ 312 w 313"/>
                  <a:gd name="T3" fmla="*/ 52 h 126"/>
                  <a:gd name="T4" fmla="*/ 223 w 313"/>
                  <a:gd name="T5" fmla="*/ 0 h 126"/>
                  <a:gd name="T6" fmla="*/ 0 w 313"/>
                  <a:gd name="T7" fmla="*/ 58 h 126"/>
                  <a:gd name="T8" fmla="*/ 56 w 313"/>
                  <a:gd name="T9" fmla="*/ 125 h 126"/>
                  <a:gd name="T10" fmla="*/ 0 60000 65536"/>
                  <a:gd name="T11" fmla="*/ 0 60000 65536"/>
                  <a:gd name="T12" fmla="*/ 0 60000 65536"/>
                  <a:gd name="T13" fmla="*/ 0 60000 65536"/>
                  <a:gd name="T14" fmla="*/ 0 60000 65536"/>
                  <a:gd name="T15" fmla="*/ 0 w 313"/>
                  <a:gd name="T16" fmla="*/ 0 h 126"/>
                  <a:gd name="T17" fmla="*/ 313 w 313"/>
                  <a:gd name="T18" fmla="*/ 126 h 126"/>
                </a:gdLst>
                <a:ahLst/>
                <a:cxnLst>
                  <a:cxn ang="T10">
                    <a:pos x="T0" y="T1"/>
                  </a:cxn>
                  <a:cxn ang="T11">
                    <a:pos x="T2" y="T3"/>
                  </a:cxn>
                  <a:cxn ang="T12">
                    <a:pos x="T4" y="T5"/>
                  </a:cxn>
                  <a:cxn ang="T13">
                    <a:pos x="T6" y="T7"/>
                  </a:cxn>
                  <a:cxn ang="T14">
                    <a:pos x="T8" y="T9"/>
                  </a:cxn>
                </a:cxnLst>
                <a:rect l="T15" t="T16" r="T17" b="T18"/>
                <a:pathLst>
                  <a:path w="313" h="126">
                    <a:moveTo>
                      <a:pt x="56" y="125"/>
                    </a:moveTo>
                    <a:lnTo>
                      <a:pt x="312" y="52"/>
                    </a:lnTo>
                    <a:lnTo>
                      <a:pt x="223" y="0"/>
                    </a:lnTo>
                    <a:lnTo>
                      <a:pt x="0" y="58"/>
                    </a:lnTo>
                    <a:lnTo>
                      <a:pt x="56" y="125"/>
                    </a:lnTo>
                  </a:path>
                </a:pathLst>
              </a:custGeom>
              <a:solidFill>
                <a:srgbClr val="868686"/>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s-ES_tradnl"/>
              </a:p>
            </p:txBody>
          </p:sp>
          <p:sp>
            <p:nvSpPr>
              <p:cNvPr id="1024" name="Freeform 1178"/>
              <p:cNvSpPr>
                <a:spLocks/>
              </p:cNvSpPr>
              <p:nvPr/>
            </p:nvSpPr>
            <p:spPr bwMode="auto">
              <a:xfrm>
                <a:off x="3969" y="1453"/>
                <a:ext cx="312" cy="128"/>
              </a:xfrm>
              <a:custGeom>
                <a:avLst/>
                <a:gdLst>
                  <a:gd name="T0" fmla="*/ 55 w 312"/>
                  <a:gd name="T1" fmla="*/ 127 h 128"/>
                  <a:gd name="T2" fmla="*/ 311 w 312"/>
                  <a:gd name="T3" fmla="*/ 53 h 128"/>
                  <a:gd name="T4" fmla="*/ 222 w 312"/>
                  <a:gd name="T5" fmla="*/ 0 h 128"/>
                  <a:gd name="T6" fmla="*/ 0 w 312"/>
                  <a:gd name="T7" fmla="*/ 61 h 128"/>
                  <a:gd name="T8" fmla="*/ 55 w 312"/>
                  <a:gd name="T9" fmla="*/ 127 h 128"/>
                  <a:gd name="T10" fmla="*/ 0 60000 65536"/>
                  <a:gd name="T11" fmla="*/ 0 60000 65536"/>
                  <a:gd name="T12" fmla="*/ 0 60000 65536"/>
                  <a:gd name="T13" fmla="*/ 0 60000 65536"/>
                  <a:gd name="T14" fmla="*/ 0 60000 65536"/>
                  <a:gd name="T15" fmla="*/ 0 w 312"/>
                  <a:gd name="T16" fmla="*/ 0 h 128"/>
                  <a:gd name="T17" fmla="*/ 312 w 312"/>
                  <a:gd name="T18" fmla="*/ 128 h 128"/>
                </a:gdLst>
                <a:ahLst/>
                <a:cxnLst>
                  <a:cxn ang="T10">
                    <a:pos x="T0" y="T1"/>
                  </a:cxn>
                  <a:cxn ang="T11">
                    <a:pos x="T2" y="T3"/>
                  </a:cxn>
                  <a:cxn ang="T12">
                    <a:pos x="T4" y="T5"/>
                  </a:cxn>
                  <a:cxn ang="T13">
                    <a:pos x="T6" y="T7"/>
                  </a:cxn>
                  <a:cxn ang="T14">
                    <a:pos x="T8" y="T9"/>
                  </a:cxn>
                </a:cxnLst>
                <a:rect l="T15" t="T16" r="T17" b="T18"/>
                <a:pathLst>
                  <a:path w="312" h="128">
                    <a:moveTo>
                      <a:pt x="55" y="127"/>
                    </a:moveTo>
                    <a:lnTo>
                      <a:pt x="311" y="53"/>
                    </a:lnTo>
                    <a:lnTo>
                      <a:pt x="222" y="0"/>
                    </a:lnTo>
                    <a:lnTo>
                      <a:pt x="0" y="61"/>
                    </a:lnTo>
                    <a:lnTo>
                      <a:pt x="55" y="127"/>
                    </a:lnTo>
                  </a:path>
                </a:pathLst>
              </a:custGeom>
              <a:solidFill>
                <a:srgbClr val="DDDDDD"/>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s-ES_tradnl"/>
              </a:p>
            </p:txBody>
          </p:sp>
          <p:sp>
            <p:nvSpPr>
              <p:cNvPr id="1025" name="Line 1179"/>
              <p:cNvSpPr>
                <a:spLocks noChangeShapeType="1"/>
              </p:cNvSpPr>
              <p:nvPr/>
            </p:nvSpPr>
            <p:spPr bwMode="auto">
              <a:xfrm flipV="1">
                <a:off x="3977" y="1377"/>
                <a:ext cx="199" cy="57"/>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type="none" w="sm" len="sm"/>
                    <a:tailEnd type="none" w="sm" len="sm"/>
                  </a14:hiddenLine>
                </a:ext>
              </a:extLst>
            </p:spPr>
            <p:txBody>
              <a:bodyPr/>
              <a:lstStyle/>
              <a:p>
                <a:endParaRPr lang="es-MX"/>
              </a:p>
            </p:txBody>
          </p:sp>
          <p:sp>
            <p:nvSpPr>
              <p:cNvPr id="1026" name="Freeform 1180"/>
              <p:cNvSpPr>
                <a:spLocks/>
              </p:cNvSpPr>
              <p:nvPr/>
            </p:nvSpPr>
            <p:spPr bwMode="auto">
              <a:xfrm>
                <a:off x="3977" y="1377"/>
                <a:ext cx="200" cy="58"/>
              </a:xfrm>
              <a:custGeom>
                <a:avLst/>
                <a:gdLst>
                  <a:gd name="T0" fmla="*/ 0 w 200"/>
                  <a:gd name="T1" fmla="*/ 57 h 58"/>
                  <a:gd name="T2" fmla="*/ 199 w 200"/>
                  <a:gd name="T3" fmla="*/ 0 h 58"/>
                  <a:gd name="T4" fmla="*/ 0 w 200"/>
                  <a:gd name="T5" fmla="*/ 57 h 58"/>
                  <a:gd name="T6" fmla="*/ 0 60000 65536"/>
                  <a:gd name="T7" fmla="*/ 0 60000 65536"/>
                  <a:gd name="T8" fmla="*/ 0 60000 65536"/>
                  <a:gd name="T9" fmla="*/ 0 w 200"/>
                  <a:gd name="T10" fmla="*/ 0 h 58"/>
                  <a:gd name="T11" fmla="*/ 200 w 200"/>
                  <a:gd name="T12" fmla="*/ 58 h 58"/>
                </a:gdLst>
                <a:ahLst/>
                <a:cxnLst>
                  <a:cxn ang="T6">
                    <a:pos x="T0" y="T1"/>
                  </a:cxn>
                  <a:cxn ang="T7">
                    <a:pos x="T2" y="T3"/>
                  </a:cxn>
                  <a:cxn ang="T8">
                    <a:pos x="T4" y="T5"/>
                  </a:cxn>
                </a:cxnLst>
                <a:rect l="T9" t="T10" r="T11" b="T12"/>
                <a:pathLst>
                  <a:path w="200" h="58">
                    <a:moveTo>
                      <a:pt x="0" y="57"/>
                    </a:moveTo>
                    <a:lnTo>
                      <a:pt x="199" y="0"/>
                    </a:lnTo>
                    <a:lnTo>
                      <a:pt x="0" y="57"/>
                    </a:lnTo>
                  </a:path>
                </a:pathLst>
              </a:custGeom>
              <a:noFill/>
              <a:ln w="12700" cap="rnd">
                <a:solidFill>
                  <a:srgbClr val="B2B2B2"/>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s-ES_tradnl"/>
              </a:p>
            </p:txBody>
          </p:sp>
          <p:sp>
            <p:nvSpPr>
              <p:cNvPr id="1027" name="Freeform 1181"/>
              <p:cNvSpPr>
                <a:spLocks/>
              </p:cNvSpPr>
              <p:nvPr/>
            </p:nvSpPr>
            <p:spPr bwMode="auto">
              <a:xfrm>
                <a:off x="3988" y="1421"/>
                <a:ext cx="43" cy="18"/>
              </a:xfrm>
              <a:custGeom>
                <a:avLst/>
                <a:gdLst>
                  <a:gd name="T0" fmla="*/ 0 w 43"/>
                  <a:gd name="T1" fmla="*/ 11 h 18"/>
                  <a:gd name="T2" fmla="*/ 41 w 43"/>
                  <a:gd name="T3" fmla="*/ 0 h 18"/>
                  <a:gd name="T4" fmla="*/ 42 w 43"/>
                  <a:gd name="T5" fmla="*/ 5 h 18"/>
                  <a:gd name="T6" fmla="*/ 0 w 43"/>
                  <a:gd name="T7" fmla="*/ 17 h 18"/>
                  <a:gd name="T8" fmla="*/ 0 w 43"/>
                  <a:gd name="T9" fmla="*/ 11 h 18"/>
                  <a:gd name="T10" fmla="*/ 0 60000 65536"/>
                  <a:gd name="T11" fmla="*/ 0 60000 65536"/>
                  <a:gd name="T12" fmla="*/ 0 60000 65536"/>
                  <a:gd name="T13" fmla="*/ 0 60000 65536"/>
                  <a:gd name="T14" fmla="*/ 0 60000 65536"/>
                  <a:gd name="T15" fmla="*/ 0 w 43"/>
                  <a:gd name="T16" fmla="*/ 0 h 18"/>
                  <a:gd name="T17" fmla="*/ 43 w 43"/>
                  <a:gd name="T18" fmla="*/ 18 h 18"/>
                </a:gdLst>
                <a:ahLst/>
                <a:cxnLst>
                  <a:cxn ang="T10">
                    <a:pos x="T0" y="T1"/>
                  </a:cxn>
                  <a:cxn ang="T11">
                    <a:pos x="T2" y="T3"/>
                  </a:cxn>
                  <a:cxn ang="T12">
                    <a:pos x="T4" y="T5"/>
                  </a:cxn>
                  <a:cxn ang="T13">
                    <a:pos x="T6" y="T7"/>
                  </a:cxn>
                  <a:cxn ang="T14">
                    <a:pos x="T8" y="T9"/>
                  </a:cxn>
                </a:cxnLst>
                <a:rect l="T15" t="T16" r="T17" b="T18"/>
                <a:pathLst>
                  <a:path w="43" h="18">
                    <a:moveTo>
                      <a:pt x="0" y="11"/>
                    </a:moveTo>
                    <a:lnTo>
                      <a:pt x="41" y="0"/>
                    </a:lnTo>
                    <a:lnTo>
                      <a:pt x="42" y="5"/>
                    </a:lnTo>
                    <a:lnTo>
                      <a:pt x="0" y="17"/>
                    </a:lnTo>
                    <a:lnTo>
                      <a:pt x="0" y="11"/>
                    </a:lnTo>
                  </a:path>
                </a:pathLst>
              </a:custGeom>
              <a:solidFill>
                <a:srgbClr val="4C4C4C"/>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s-ES_tradnl"/>
              </a:p>
            </p:txBody>
          </p:sp>
          <p:sp>
            <p:nvSpPr>
              <p:cNvPr id="1028" name="Freeform 1182"/>
              <p:cNvSpPr>
                <a:spLocks/>
              </p:cNvSpPr>
              <p:nvPr/>
            </p:nvSpPr>
            <p:spPr bwMode="auto">
              <a:xfrm>
                <a:off x="3988" y="1421"/>
                <a:ext cx="43" cy="18"/>
              </a:xfrm>
              <a:custGeom>
                <a:avLst/>
                <a:gdLst>
                  <a:gd name="T0" fmla="*/ 0 w 43"/>
                  <a:gd name="T1" fmla="*/ 11 h 18"/>
                  <a:gd name="T2" fmla="*/ 41 w 43"/>
                  <a:gd name="T3" fmla="*/ 0 h 18"/>
                  <a:gd name="T4" fmla="*/ 42 w 43"/>
                  <a:gd name="T5" fmla="*/ 5 h 18"/>
                  <a:gd name="T6" fmla="*/ 0 w 43"/>
                  <a:gd name="T7" fmla="*/ 17 h 18"/>
                  <a:gd name="T8" fmla="*/ 0 w 43"/>
                  <a:gd name="T9" fmla="*/ 11 h 18"/>
                  <a:gd name="T10" fmla="*/ 0 60000 65536"/>
                  <a:gd name="T11" fmla="*/ 0 60000 65536"/>
                  <a:gd name="T12" fmla="*/ 0 60000 65536"/>
                  <a:gd name="T13" fmla="*/ 0 60000 65536"/>
                  <a:gd name="T14" fmla="*/ 0 60000 65536"/>
                  <a:gd name="T15" fmla="*/ 0 w 43"/>
                  <a:gd name="T16" fmla="*/ 0 h 18"/>
                  <a:gd name="T17" fmla="*/ 43 w 43"/>
                  <a:gd name="T18" fmla="*/ 18 h 18"/>
                </a:gdLst>
                <a:ahLst/>
                <a:cxnLst>
                  <a:cxn ang="T10">
                    <a:pos x="T0" y="T1"/>
                  </a:cxn>
                  <a:cxn ang="T11">
                    <a:pos x="T2" y="T3"/>
                  </a:cxn>
                  <a:cxn ang="T12">
                    <a:pos x="T4" y="T5"/>
                  </a:cxn>
                  <a:cxn ang="T13">
                    <a:pos x="T6" y="T7"/>
                  </a:cxn>
                  <a:cxn ang="T14">
                    <a:pos x="T8" y="T9"/>
                  </a:cxn>
                </a:cxnLst>
                <a:rect l="T15" t="T16" r="T17" b="T18"/>
                <a:pathLst>
                  <a:path w="43" h="18">
                    <a:moveTo>
                      <a:pt x="0" y="11"/>
                    </a:moveTo>
                    <a:lnTo>
                      <a:pt x="41" y="0"/>
                    </a:lnTo>
                    <a:lnTo>
                      <a:pt x="42" y="5"/>
                    </a:lnTo>
                    <a:lnTo>
                      <a:pt x="0" y="17"/>
                    </a:lnTo>
                    <a:lnTo>
                      <a:pt x="0" y="11"/>
                    </a:lnTo>
                  </a:path>
                </a:pathLst>
              </a:custGeom>
              <a:solidFill>
                <a:srgbClr val="B2B2B2"/>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endParaRPr lang="es-ES_tradnl"/>
              </a:p>
            </p:txBody>
          </p:sp>
          <p:sp>
            <p:nvSpPr>
              <p:cNvPr id="1029" name="Freeform 1183"/>
              <p:cNvSpPr>
                <a:spLocks/>
              </p:cNvSpPr>
              <p:nvPr/>
            </p:nvSpPr>
            <p:spPr bwMode="auto">
              <a:xfrm>
                <a:off x="4045" y="1405"/>
                <a:ext cx="44" cy="18"/>
              </a:xfrm>
              <a:custGeom>
                <a:avLst/>
                <a:gdLst>
                  <a:gd name="T0" fmla="*/ 0 w 44"/>
                  <a:gd name="T1" fmla="*/ 11 h 18"/>
                  <a:gd name="T2" fmla="*/ 42 w 44"/>
                  <a:gd name="T3" fmla="*/ 0 h 18"/>
                  <a:gd name="T4" fmla="*/ 43 w 44"/>
                  <a:gd name="T5" fmla="*/ 5 h 18"/>
                  <a:gd name="T6" fmla="*/ 1 w 44"/>
                  <a:gd name="T7" fmla="*/ 17 h 18"/>
                  <a:gd name="T8" fmla="*/ 0 w 44"/>
                  <a:gd name="T9" fmla="*/ 11 h 18"/>
                  <a:gd name="T10" fmla="*/ 0 60000 65536"/>
                  <a:gd name="T11" fmla="*/ 0 60000 65536"/>
                  <a:gd name="T12" fmla="*/ 0 60000 65536"/>
                  <a:gd name="T13" fmla="*/ 0 60000 65536"/>
                  <a:gd name="T14" fmla="*/ 0 60000 65536"/>
                  <a:gd name="T15" fmla="*/ 0 w 44"/>
                  <a:gd name="T16" fmla="*/ 0 h 18"/>
                  <a:gd name="T17" fmla="*/ 44 w 44"/>
                  <a:gd name="T18" fmla="*/ 18 h 18"/>
                </a:gdLst>
                <a:ahLst/>
                <a:cxnLst>
                  <a:cxn ang="T10">
                    <a:pos x="T0" y="T1"/>
                  </a:cxn>
                  <a:cxn ang="T11">
                    <a:pos x="T2" y="T3"/>
                  </a:cxn>
                  <a:cxn ang="T12">
                    <a:pos x="T4" y="T5"/>
                  </a:cxn>
                  <a:cxn ang="T13">
                    <a:pos x="T6" y="T7"/>
                  </a:cxn>
                  <a:cxn ang="T14">
                    <a:pos x="T8" y="T9"/>
                  </a:cxn>
                </a:cxnLst>
                <a:rect l="T15" t="T16" r="T17" b="T18"/>
                <a:pathLst>
                  <a:path w="44" h="18">
                    <a:moveTo>
                      <a:pt x="0" y="11"/>
                    </a:moveTo>
                    <a:lnTo>
                      <a:pt x="42" y="0"/>
                    </a:lnTo>
                    <a:lnTo>
                      <a:pt x="43" y="5"/>
                    </a:lnTo>
                    <a:lnTo>
                      <a:pt x="1" y="17"/>
                    </a:lnTo>
                    <a:lnTo>
                      <a:pt x="0" y="11"/>
                    </a:lnTo>
                  </a:path>
                </a:pathLst>
              </a:custGeom>
              <a:solidFill>
                <a:srgbClr val="4C4C4C"/>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s-ES_tradnl"/>
              </a:p>
            </p:txBody>
          </p:sp>
          <p:sp>
            <p:nvSpPr>
              <p:cNvPr id="1030" name="Freeform 1184"/>
              <p:cNvSpPr>
                <a:spLocks/>
              </p:cNvSpPr>
              <p:nvPr/>
            </p:nvSpPr>
            <p:spPr bwMode="auto">
              <a:xfrm>
                <a:off x="4045" y="1405"/>
                <a:ext cx="44" cy="18"/>
              </a:xfrm>
              <a:custGeom>
                <a:avLst/>
                <a:gdLst>
                  <a:gd name="T0" fmla="*/ 0 w 44"/>
                  <a:gd name="T1" fmla="*/ 11 h 18"/>
                  <a:gd name="T2" fmla="*/ 42 w 44"/>
                  <a:gd name="T3" fmla="*/ 0 h 18"/>
                  <a:gd name="T4" fmla="*/ 43 w 44"/>
                  <a:gd name="T5" fmla="*/ 5 h 18"/>
                  <a:gd name="T6" fmla="*/ 1 w 44"/>
                  <a:gd name="T7" fmla="*/ 17 h 18"/>
                  <a:gd name="T8" fmla="*/ 0 w 44"/>
                  <a:gd name="T9" fmla="*/ 11 h 18"/>
                  <a:gd name="T10" fmla="*/ 0 60000 65536"/>
                  <a:gd name="T11" fmla="*/ 0 60000 65536"/>
                  <a:gd name="T12" fmla="*/ 0 60000 65536"/>
                  <a:gd name="T13" fmla="*/ 0 60000 65536"/>
                  <a:gd name="T14" fmla="*/ 0 60000 65536"/>
                  <a:gd name="T15" fmla="*/ 0 w 44"/>
                  <a:gd name="T16" fmla="*/ 0 h 18"/>
                  <a:gd name="T17" fmla="*/ 44 w 44"/>
                  <a:gd name="T18" fmla="*/ 18 h 18"/>
                </a:gdLst>
                <a:ahLst/>
                <a:cxnLst>
                  <a:cxn ang="T10">
                    <a:pos x="T0" y="T1"/>
                  </a:cxn>
                  <a:cxn ang="T11">
                    <a:pos x="T2" y="T3"/>
                  </a:cxn>
                  <a:cxn ang="T12">
                    <a:pos x="T4" y="T5"/>
                  </a:cxn>
                  <a:cxn ang="T13">
                    <a:pos x="T6" y="T7"/>
                  </a:cxn>
                  <a:cxn ang="T14">
                    <a:pos x="T8" y="T9"/>
                  </a:cxn>
                </a:cxnLst>
                <a:rect l="T15" t="T16" r="T17" b="T18"/>
                <a:pathLst>
                  <a:path w="44" h="18">
                    <a:moveTo>
                      <a:pt x="0" y="11"/>
                    </a:moveTo>
                    <a:lnTo>
                      <a:pt x="42" y="0"/>
                    </a:lnTo>
                    <a:lnTo>
                      <a:pt x="43" y="5"/>
                    </a:lnTo>
                    <a:lnTo>
                      <a:pt x="1" y="17"/>
                    </a:lnTo>
                    <a:lnTo>
                      <a:pt x="0" y="11"/>
                    </a:lnTo>
                  </a:path>
                </a:pathLst>
              </a:custGeom>
              <a:solidFill>
                <a:srgbClr val="B2B2B2"/>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endParaRPr lang="es-ES_tradnl"/>
              </a:p>
            </p:txBody>
          </p:sp>
          <p:sp>
            <p:nvSpPr>
              <p:cNvPr id="1031" name="Freeform 1185"/>
              <p:cNvSpPr>
                <a:spLocks/>
              </p:cNvSpPr>
              <p:nvPr/>
            </p:nvSpPr>
            <p:spPr bwMode="auto">
              <a:xfrm>
                <a:off x="3851" y="1111"/>
                <a:ext cx="341" cy="305"/>
              </a:xfrm>
              <a:custGeom>
                <a:avLst/>
                <a:gdLst>
                  <a:gd name="T0" fmla="*/ 98 w 341"/>
                  <a:gd name="T1" fmla="*/ 304 h 305"/>
                  <a:gd name="T2" fmla="*/ 340 w 341"/>
                  <a:gd name="T3" fmla="*/ 237 h 305"/>
                  <a:gd name="T4" fmla="*/ 332 w 341"/>
                  <a:gd name="T5" fmla="*/ 13 h 305"/>
                  <a:gd name="T6" fmla="*/ 317 w 341"/>
                  <a:gd name="T7" fmla="*/ 0 h 305"/>
                  <a:gd name="T8" fmla="*/ 98 w 341"/>
                  <a:gd name="T9" fmla="*/ 61 h 305"/>
                  <a:gd name="T10" fmla="*/ 47 w 341"/>
                  <a:gd name="T11" fmla="*/ 32 h 305"/>
                  <a:gd name="T12" fmla="*/ 0 w 341"/>
                  <a:gd name="T13" fmla="*/ 62 h 305"/>
                  <a:gd name="T14" fmla="*/ 21 w 341"/>
                  <a:gd name="T15" fmla="*/ 241 h 305"/>
                  <a:gd name="T16" fmla="*/ 98 w 341"/>
                  <a:gd name="T17" fmla="*/ 304 h 3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41"/>
                  <a:gd name="T28" fmla="*/ 0 h 305"/>
                  <a:gd name="T29" fmla="*/ 341 w 341"/>
                  <a:gd name="T30" fmla="*/ 305 h 30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41" h="305">
                    <a:moveTo>
                      <a:pt x="98" y="304"/>
                    </a:moveTo>
                    <a:lnTo>
                      <a:pt x="340" y="237"/>
                    </a:lnTo>
                    <a:lnTo>
                      <a:pt x="332" y="13"/>
                    </a:lnTo>
                    <a:lnTo>
                      <a:pt x="317" y="0"/>
                    </a:lnTo>
                    <a:lnTo>
                      <a:pt x="98" y="61"/>
                    </a:lnTo>
                    <a:lnTo>
                      <a:pt x="47" y="32"/>
                    </a:lnTo>
                    <a:lnTo>
                      <a:pt x="0" y="62"/>
                    </a:lnTo>
                    <a:lnTo>
                      <a:pt x="21" y="241"/>
                    </a:lnTo>
                    <a:lnTo>
                      <a:pt x="98" y="304"/>
                    </a:lnTo>
                  </a:path>
                </a:pathLst>
              </a:custGeom>
              <a:solidFill>
                <a:srgbClr val="4C4C4C"/>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s-ES_tradnl"/>
              </a:p>
            </p:txBody>
          </p:sp>
          <p:sp>
            <p:nvSpPr>
              <p:cNvPr id="1032" name="Freeform 1186"/>
              <p:cNvSpPr>
                <a:spLocks/>
              </p:cNvSpPr>
              <p:nvPr/>
            </p:nvSpPr>
            <p:spPr bwMode="auto">
              <a:xfrm>
                <a:off x="3846" y="1099"/>
                <a:ext cx="351" cy="311"/>
              </a:xfrm>
              <a:custGeom>
                <a:avLst/>
                <a:gdLst>
                  <a:gd name="T0" fmla="*/ 60 w 351"/>
                  <a:gd name="T1" fmla="*/ 277 h 311"/>
                  <a:gd name="T2" fmla="*/ 109 w 351"/>
                  <a:gd name="T3" fmla="*/ 310 h 311"/>
                  <a:gd name="T4" fmla="*/ 350 w 351"/>
                  <a:gd name="T5" fmla="*/ 238 h 311"/>
                  <a:gd name="T6" fmla="*/ 342 w 351"/>
                  <a:gd name="T7" fmla="*/ 13 h 311"/>
                  <a:gd name="T8" fmla="*/ 327 w 351"/>
                  <a:gd name="T9" fmla="*/ 0 h 311"/>
                  <a:gd name="T10" fmla="*/ 107 w 351"/>
                  <a:gd name="T11" fmla="*/ 61 h 311"/>
                  <a:gd name="T12" fmla="*/ 56 w 351"/>
                  <a:gd name="T13" fmla="*/ 33 h 311"/>
                  <a:gd name="T14" fmla="*/ 7 w 351"/>
                  <a:gd name="T15" fmla="*/ 54 h 311"/>
                  <a:gd name="T16" fmla="*/ 0 w 351"/>
                  <a:gd name="T17" fmla="*/ 61 h 311"/>
                  <a:gd name="T18" fmla="*/ 0 w 351"/>
                  <a:gd name="T19" fmla="*/ 215 h 311"/>
                  <a:gd name="T20" fmla="*/ 60 w 351"/>
                  <a:gd name="T21" fmla="*/ 277 h 31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51"/>
                  <a:gd name="T34" fmla="*/ 0 h 311"/>
                  <a:gd name="T35" fmla="*/ 351 w 351"/>
                  <a:gd name="T36" fmla="*/ 311 h 31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51" h="311">
                    <a:moveTo>
                      <a:pt x="60" y="277"/>
                    </a:moveTo>
                    <a:lnTo>
                      <a:pt x="109" y="310"/>
                    </a:lnTo>
                    <a:lnTo>
                      <a:pt x="350" y="238"/>
                    </a:lnTo>
                    <a:lnTo>
                      <a:pt x="342" y="13"/>
                    </a:lnTo>
                    <a:lnTo>
                      <a:pt x="327" y="0"/>
                    </a:lnTo>
                    <a:lnTo>
                      <a:pt x="107" y="61"/>
                    </a:lnTo>
                    <a:lnTo>
                      <a:pt x="56" y="33"/>
                    </a:lnTo>
                    <a:lnTo>
                      <a:pt x="7" y="54"/>
                    </a:lnTo>
                    <a:lnTo>
                      <a:pt x="0" y="61"/>
                    </a:lnTo>
                    <a:lnTo>
                      <a:pt x="0" y="215"/>
                    </a:lnTo>
                    <a:lnTo>
                      <a:pt x="60" y="277"/>
                    </a:lnTo>
                  </a:path>
                </a:pathLst>
              </a:custGeom>
              <a:solidFill>
                <a:srgbClr val="DDDDDD"/>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s-ES_tradnl"/>
              </a:p>
            </p:txBody>
          </p:sp>
          <p:sp>
            <p:nvSpPr>
              <p:cNvPr id="1033" name="Freeform 1187"/>
              <p:cNvSpPr>
                <a:spLocks/>
              </p:cNvSpPr>
              <p:nvPr/>
            </p:nvSpPr>
            <p:spPr bwMode="auto">
              <a:xfrm>
                <a:off x="3851" y="1142"/>
                <a:ext cx="46" cy="211"/>
              </a:xfrm>
              <a:custGeom>
                <a:avLst/>
                <a:gdLst>
                  <a:gd name="T0" fmla="*/ 0 w 46"/>
                  <a:gd name="T1" fmla="*/ 163 h 211"/>
                  <a:gd name="T2" fmla="*/ 1 w 46"/>
                  <a:gd name="T3" fmla="*/ 20 h 211"/>
                  <a:gd name="T4" fmla="*/ 45 w 46"/>
                  <a:gd name="T5" fmla="*/ 0 h 211"/>
                  <a:gd name="T6" fmla="*/ 44 w 46"/>
                  <a:gd name="T7" fmla="*/ 210 h 211"/>
                  <a:gd name="T8" fmla="*/ 0 w 46"/>
                  <a:gd name="T9" fmla="*/ 163 h 211"/>
                  <a:gd name="T10" fmla="*/ 0 60000 65536"/>
                  <a:gd name="T11" fmla="*/ 0 60000 65536"/>
                  <a:gd name="T12" fmla="*/ 0 60000 65536"/>
                  <a:gd name="T13" fmla="*/ 0 60000 65536"/>
                  <a:gd name="T14" fmla="*/ 0 60000 65536"/>
                  <a:gd name="T15" fmla="*/ 0 w 46"/>
                  <a:gd name="T16" fmla="*/ 0 h 211"/>
                  <a:gd name="T17" fmla="*/ 46 w 46"/>
                  <a:gd name="T18" fmla="*/ 211 h 211"/>
                </a:gdLst>
                <a:ahLst/>
                <a:cxnLst>
                  <a:cxn ang="T10">
                    <a:pos x="T0" y="T1"/>
                  </a:cxn>
                  <a:cxn ang="T11">
                    <a:pos x="T2" y="T3"/>
                  </a:cxn>
                  <a:cxn ang="T12">
                    <a:pos x="T4" y="T5"/>
                  </a:cxn>
                  <a:cxn ang="T13">
                    <a:pos x="T6" y="T7"/>
                  </a:cxn>
                  <a:cxn ang="T14">
                    <a:pos x="T8" y="T9"/>
                  </a:cxn>
                </a:cxnLst>
                <a:rect l="T15" t="T16" r="T17" b="T18"/>
                <a:pathLst>
                  <a:path w="46" h="211">
                    <a:moveTo>
                      <a:pt x="0" y="163"/>
                    </a:moveTo>
                    <a:lnTo>
                      <a:pt x="1" y="20"/>
                    </a:lnTo>
                    <a:lnTo>
                      <a:pt x="45" y="0"/>
                    </a:lnTo>
                    <a:lnTo>
                      <a:pt x="44" y="210"/>
                    </a:lnTo>
                    <a:lnTo>
                      <a:pt x="0" y="163"/>
                    </a:lnTo>
                  </a:path>
                </a:pathLst>
              </a:custGeom>
              <a:solidFill>
                <a:srgbClr val="B2B2B2"/>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s-ES_tradnl"/>
              </a:p>
            </p:txBody>
          </p:sp>
          <p:sp>
            <p:nvSpPr>
              <p:cNvPr id="1034" name="Freeform 1188"/>
              <p:cNvSpPr>
                <a:spLocks/>
              </p:cNvSpPr>
              <p:nvPr/>
            </p:nvSpPr>
            <p:spPr bwMode="auto">
              <a:xfrm>
                <a:off x="3910" y="1148"/>
                <a:ext cx="40" cy="246"/>
              </a:xfrm>
              <a:custGeom>
                <a:avLst/>
                <a:gdLst>
                  <a:gd name="T0" fmla="*/ 0 w 40"/>
                  <a:gd name="T1" fmla="*/ 220 h 246"/>
                  <a:gd name="T2" fmla="*/ 39 w 40"/>
                  <a:gd name="T3" fmla="*/ 245 h 246"/>
                  <a:gd name="T4" fmla="*/ 39 w 40"/>
                  <a:gd name="T5" fmla="*/ 22 h 246"/>
                  <a:gd name="T6" fmla="*/ 2 w 40"/>
                  <a:gd name="T7" fmla="*/ 0 h 246"/>
                  <a:gd name="T8" fmla="*/ 0 w 40"/>
                  <a:gd name="T9" fmla="*/ 220 h 246"/>
                  <a:gd name="T10" fmla="*/ 0 60000 65536"/>
                  <a:gd name="T11" fmla="*/ 0 60000 65536"/>
                  <a:gd name="T12" fmla="*/ 0 60000 65536"/>
                  <a:gd name="T13" fmla="*/ 0 60000 65536"/>
                  <a:gd name="T14" fmla="*/ 0 60000 65536"/>
                  <a:gd name="T15" fmla="*/ 0 w 40"/>
                  <a:gd name="T16" fmla="*/ 0 h 246"/>
                  <a:gd name="T17" fmla="*/ 40 w 40"/>
                  <a:gd name="T18" fmla="*/ 246 h 246"/>
                </a:gdLst>
                <a:ahLst/>
                <a:cxnLst>
                  <a:cxn ang="T10">
                    <a:pos x="T0" y="T1"/>
                  </a:cxn>
                  <a:cxn ang="T11">
                    <a:pos x="T2" y="T3"/>
                  </a:cxn>
                  <a:cxn ang="T12">
                    <a:pos x="T4" y="T5"/>
                  </a:cxn>
                  <a:cxn ang="T13">
                    <a:pos x="T6" y="T7"/>
                  </a:cxn>
                  <a:cxn ang="T14">
                    <a:pos x="T8" y="T9"/>
                  </a:cxn>
                </a:cxnLst>
                <a:rect l="T15" t="T16" r="T17" b="T18"/>
                <a:pathLst>
                  <a:path w="40" h="246">
                    <a:moveTo>
                      <a:pt x="0" y="220"/>
                    </a:moveTo>
                    <a:lnTo>
                      <a:pt x="39" y="245"/>
                    </a:lnTo>
                    <a:lnTo>
                      <a:pt x="39" y="22"/>
                    </a:lnTo>
                    <a:lnTo>
                      <a:pt x="2" y="0"/>
                    </a:lnTo>
                    <a:lnTo>
                      <a:pt x="0" y="220"/>
                    </a:lnTo>
                  </a:path>
                </a:pathLst>
              </a:custGeom>
              <a:solidFill>
                <a:srgbClr val="B2B2B2"/>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s-ES_tradnl"/>
              </a:p>
            </p:txBody>
          </p:sp>
          <p:sp>
            <p:nvSpPr>
              <p:cNvPr id="1035" name="Freeform 1189"/>
              <p:cNvSpPr>
                <a:spLocks/>
              </p:cNvSpPr>
              <p:nvPr/>
            </p:nvSpPr>
            <p:spPr bwMode="auto">
              <a:xfrm>
                <a:off x="3990" y="1136"/>
                <a:ext cx="175" cy="232"/>
              </a:xfrm>
              <a:custGeom>
                <a:avLst/>
                <a:gdLst>
                  <a:gd name="T0" fmla="*/ 174 w 175"/>
                  <a:gd name="T1" fmla="*/ 181 h 232"/>
                  <a:gd name="T2" fmla="*/ 0 w 175"/>
                  <a:gd name="T3" fmla="*/ 231 h 232"/>
                  <a:gd name="T4" fmla="*/ 0 w 175"/>
                  <a:gd name="T5" fmla="*/ 49 h 232"/>
                  <a:gd name="T6" fmla="*/ 168 w 175"/>
                  <a:gd name="T7" fmla="*/ 0 h 232"/>
                  <a:gd name="T8" fmla="*/ 174 w 175"/>
                  <a:gd name="T9" fmla="*/ 181 h 232"/>
                  <a:gd name="T10" fmla="*/ 0 60000 65536"/>
                  <a:gd name="T11" fmla="*/ 0 60000 65536"/>
                  <a:gd name="T12" fmla="*/ 0 60000 65536"/>
                  <a:gd name="T13" fmla="*/ 0 60000 65536"/>
                  <a:gd name="T14" fmla="*/ 0 60000 65536"/>
                  <a:gd name="T15" fmla="*/ 0 w 175"/>
                  <a:gd name="T16" fmla="*/ 0 h 232"/>
                  <a:gd name="T17" fmla="*/ 175 w 175"/>
                  <a:gd name="T18" fmla="*/ 232 h 232"/>
                </a:gdLst>
                <a:ahLst/>
                <a:cxnLst>
                  <a:cxn ang="T10">
                    <a:pos x="T0" y="T1"/>
                  </a:cxn>
                  <a:cxn ang="T11">
                    <a:pos x="T2" y="T3"/>
                  </a:cxn>
                  <a:cxn ang="T12">
                    <a:pos x="T4" y="T5"/>
                  </a:cxn>
                  <a:cxn ang="T13">
                    <a:pos x="T6" y="T7"/>
                  </a:cxn>
                  <a:cxn ang="T14">
                    <a:pos x="T8" y="T9"/>
                  </a:cxn>
                </a:cxnLst>
                <a:rect l="T15" t="T16" r="T17" b="T18"/>
                <a:pathLst>
                  <a:path w="175" h="232">
                    <a:moveTo>
                      <a:pt x="174" y="181"/>
                    </a:moveTo>
                    <a:lnTo>
                      <a:pt x="0" y="231"/>
                    </a:lnTo>
                    <a:lnTo>
                      <a:pt x="0" y="49"/>
                    </a:lnTo>
                    <a:lnTo>
                      <a:pt x="168" y="0"/>
                    </a:lnTo>
                    <a:lnTo>
                      <a:pt x="174" y="181"/>
                    </a:lnTo>
                  </a:path>
                </a:pathLst>
              </a:custGeom>
              <a:solidFill>
                <a:srgbClr val="032896"/>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s-ES_tradnl"/>
              </a:p>
            </p:txBody>
          </p:sp>
          <p:sp>
            <p:nvSpPr>
              <p:cNvPr id="1036" name="Freeform 1190"/>
              <p:cNvSpPr>
                <a:spLocks/>
              </p:cNvSpPr>
              <p:nvPr/>
            </p:nvSpPr>
            <p:spPr bwMode="auto">
              <a:xfrm>
                <a:off x="3902" y="1071"/>
                <a:ext cx="272" cy="91"/>
              </a:xfrm>
              <a:custGeom>
                <a:avLst/>
                <a:gdLst>
                  <a:gd name="T0" fmla="*/ 219 w 272"/>
                  <a:gd name="T1" fmla="*/ 0 h 91"/>
                  <a:gd name="T2" fmla="*/ 271 w 272"/>
                  <a:gd name="T3" fmla="*/ 28 h 91"/>
                  <a:gd name="T4" fmla="*/ 51 w 272"/>
                  <a:gd name="T5" fmla="*/ 90 h 91"/>
                  <a:gd name="T6" fmla="*/ 0 w 272"/>
                  <a:gd name="T7" fmla="*/ 62 h 91"/>
                  <a:gd name="T8" fmla="*/ 219 w 272"/>
                  <a:gd name="T9" fmla="*/ 0 h 91"/>
                  <a:gd name="T10" fmla="*/ 0 60000 65536"/>
                  <a:gd name="T11" fmla="*/ 0 60000 65536"/>
                  <a:gd name="T12" fmla="*/ 0 60000 65536"/>
                  <a:gd name="T13" fmla="*/ 0 60000 65536"/>
                  <a:gd name="T14" fmla="*/ 0 60000 65536"/>
                  <a:gd name="T15" fmla="*/ 0 w 272"/>
                  <a:gd name="T16" fmla="*/ 0 h 91"/>
                  <a:gd name="T17" fmla="*/ 272 w 272"/>
                  <a:gd name="T18" fmla="*/ 91 h 91"/>
                </a:gdLst>
                <a:ahLst/>
                <a:cxnLst>
                  <a:cxn ang="T10">
                    <a:pos x="T0" y="T1"/>
                  </a:cxn>
                  <a:cxn ang="T11">
                    <a:pos x="T2" y="T3"/>
                  </a:cxn>
                  <a:cxn ang="T12">
                    <a:pos x="T4" y="T5"/>
                  </a:cxn>
                  <a:cxn ang="T13">
                    <a:pos x="T6" y="T7"/>
                  </a:cxn>
                  <a:cxn ang="T14">
                    <a:pos x="T8" y="T9"/>
                  </a:cxn>
                </a:cxnLst>
                <a:rect l="T15" t="T16" r="T17" b="T18"/>
                <a:pathLst>
                  <a:path w="272" h="91">
                    <a:moveTo>
                      <a:pt x="219" y="0"/>
                    </a:moveTo>
                    <a:lnTo>
                      <a:pt x="271" y="28"/>
                    </a:lnTo>
                    <a:lnTo>
                      <a:pt x="51" y="90"/>
                    </a:lnTo>
                    <a:lnTo>
                      <a:pt x="0" y="62"/>
                    </a:lnTo>
                    <a:lnTo>
                      <a:pt x="219" y="0"/>
                    </a:lnTo>
                  </a:path>
                </a:pathLst>
              </a:custGeom>
              <a:solidFill>
                <a:srgbClr val="B2B2B2"/>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s-ES_tradnl"/>
              </a:p>
            </p:txBody>
          </p:sp>
        </p:grpSp>
        <p:sp>
          <p:nvSpPr>
            <p:cNvPr id="842" name="Freeform 1191"/>
            <p:cNvSpPr>
              <a:spLocks/>
            </p:cNvSpPr>
            <p:nvPr/>
          </p:nvSpPr>
          <p:spPr bwMode="auto">
            <a:xfrm>
              <a:off x="4024" y="1053"/>
              <a:ext cx="371" cy="348"/>
            </a:xfrm>
            <a:custGeom>
              <a:avLst/>
              <a:gdLst>
                <a:gd name="T0" fmla="*/ 0 w 371"/>
                <a:gd name="T1" fmla="*/ 178 h 348"/>
                <a:gd name="T2" fmla="*/ 128 w 371"/>
                <a:gd name="T3" fmla="*/ 38 h 348"/>
                <a:gd name="T4" fmla="*/ 324 w 371"/>
                <a:gd name="T5" fmla="*/ 0 h 348"/>
                <a:gd name="T6" fmla="*/ 370 w 371"/>
                <a:gd name="T7" fmla="*/ 275 h 348"/>
                <a:gd name="T8" fmla="*/ 353 w 371"/>
                <a:gd name="T9" fmla="*/ 278 h 348"/>
                <a:gd name="T10" fmla="*/ 357 w 371"/>
                <a:gd name="T11" fmla="*/ 292 h 348"/>
                <a:gd name="T12" fmla="*/ 340 w 371"/>
                <a:gd name="T13" fmla="*/ 295 h 348"/>
                <a:gd name="T14" fmla="*/ 150 w 371"/>
                <a:gd name="T15" fmla="*/ 347 h 348"/>
                <a:gd name="T16" fmla="*/ 2 w 371"/>
                <a:gd name="T17" fmla="*/ 259 h 348"/>
                <a:gd name="T18" fmla="*/ 0 w 371"/>
                <a:gd name="T19" fmla="*/ 178 h 34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71"/>
                <a:gd name="T31" fmla="*/ 0 h 348"/>
                <a:gd name="T32" fmla="*/ 371 w 371"/>
                <a:gd name="T33" fmla="*/ 348 h 34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71" h="348">
                  <a:moveTo>
                    <a:pt x="0" y="178"/>
                  </a:moveTo>
                  <a:lnTo>
                    <a:pt x="128" y="38"/>
                  </a:lnTo>
                  <a:lnTo>
                    <a:pt x="324" y="0"/>
                  </a:lnTo>
                  <a:lnTo>
                    <a:pt x="370" y="275"/>
                  </a:lnTo>
                  <a:lnTo>
                    <a:pt x="353" y="278"/>
                  </a:lnTo>
                  <a:lnTo>
                    <a:pt x="357" y="292"/>
                  </a:lnTo>
                  <a:lnTo>
                    <a:pt x="340" y="295"/>
                  </a:lnTo>
                  <a:lnTo>
                    <a:pt x="150" y="347"/>
                  </a:lnTo>
                  <a:lnTo>
                    <a:pt x="2" y="259"/>
                  </a:lnTo>
                  <a:lnTo>
                    <a:pt x="0" y="178"/>
                  </a:lnTo>
                </a:path>
              </a:pathLst>
            </a:custGeom>
            <a:solidFill>
              <a:srgbClr val="CCECF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s-ES_tradnl"/>
            </a:p>
          </p:txBody>
        </p:sp>
        <p:sp>
          <p:nvSpPr>
            <p:cNvPr id="843" name="Line 1192"/>
            <p:cNvSpPr>
              <a:spLocks noChangeShapeType="1"/>
            </p:cNvSpPr>
            <p:nvPr/>
          </p:nvSpPr>
          <p:spPr bwMode="auto">
            <a:xfrm flipH="1">
              <a:off x="4233" y="1136"/>
              <a:ext cx="71" cy="105"/>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type="none" w="sm" len="sm"/>
                  <a:tailEnd type="none" w="sm" len="sm"/>
                </a14:hiddenLine>
              </a:ext>
            </a:extLst>
          </p:spPr>
          <p:txBody>
            <a:bodyPr/>
            <a:lstStyle/>
            <a:p>
              <a:endParaRPr lang="es-MX"/>
            </a:p>
          </p:txBody>
        </p:sp>
        <p:sp>
          <p:nvSpPr>
            <p:cNvPr id="844" name="Line 1193"/>
            <p:cNvSpPr>
              <a:spLocks noChangeShapeType="1"/>
            </p:cNvSpPr>
            <p:nvPr/>
          </p:nvSpPr>
          <p:spPr bwMode="auto">
            <a:xfrm flipH="1">
              <a:off x="4242" y="1118"/>
              <a:ext cx="86" cy="126"/>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type="none" w="sm" len="sm"/>
                  <a:tailEnd type="none" w="sm" len="sm"/>
                </a14:hiddenLine>
              </a:ext>
            </a:extLst>
          </p:spPr>
          <p:txBody>
            <a:bodyPr/>
            <a:lstStyle/>
            <a:p>
              <a:endParaRPr lang="es-MX"/>
            </a:p>
          </p:txBody>
        </p:sp>
        <p:sp>
          <p:nvSpPr>
            <p:cNvPr id="845" name="Line 1194"/>
            <p:cNvSpPr>
              <a:spLocks noChangeShapeType="1"/>
            </p:cNvSpPr>
            <p:nvPr/>
          </p:nvSpPr>
          <p:spPr bwMode="auto">
            <a:xfrm flipH="1">
              <a:off x="4240" y="1170"/>
              <a:ext cx="70" cy="104"/>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type="none" w="sm" len="sm"/>
                  <a:tailEnd type="none" w="sm" len="sm"/>
                </a14:hiddenLine>
              </a:ext>
            </a:extLst>
          </p:spPr>
          <p:txBody>
            <a:bodyPr/>
            <a:lstStyle/>
            <a:p>
              <a:endParaRPr lang="es-MX"/>
            </a:p>
          </p:txBody>
        </p:sp>
        <p:sp>
          <p:nvSpPr>
            <p:cNvPr id="846" name="Freeform 1195"/>
            <p:cNvSpPr>
              <a:spLocks/>
            </p:cNvSpPr>
            <p:nvPr/>
          </p:nvSpPr>
          <p:spPr bwMode="auto">
            <a:xfrm>
              <a:off x="4143" y="1078"/>
              <a:ext cx="235" cy="301"/>
            </a:xfrm>
            <a:custGeom>
              <a:avLst/>
              <a:gdLst>
                <a:gd name="T0" fmla="*/ 196 w 235"/>
                <a:gd name="T1" fmla="*/ 0 h 301"/>
                <a:gd name="T2" fmla="*/ 234 w 235"/>
                <a:gd name="T3" fmla="*/ 256 h 301"/>
                <a:gd name="T4" fmla="*/ 37 w 235"/>
                <a:gd name="T5" fmla="*/ 300 h 301"/>
                <a:gd name="T6" fmla="*/ 0 w 235"/>
                <a:gd name="T7" fmla="*/ 36 h 301"/>
                <a:gd name="T8" fmla="*/ 196 w 235"/>
                <a:gd name="T9" fmla="*/ 0 h 301"/>
                <a:gd name="T10" fmla="*/ 0 60000 65536"/>
                <a:gd name="T11" fmla="*/ 0 60000 65536"/>
                <a:gd name="T12" fmla="*/ 0 60000 65536"/>
                <a:gd name="T13" fmla="*/ 0 60000 65536"/>
                <a:gd name="T14" fmla="*/ 0 60000 65536"/>
                <a:gd name="T15" fmla="*/ 0 w 235"/>
                <a:gd name="T16" fmla="*/ 0 h 301"/>
                <a:gd name="T17" fmla="*/ 235 w 235"/>
                <a:gd name="T18" fmla="*/ 301 h 301"/>
              </a:gdLst>
              <a:ahLst/>
              <a:cxnLst>
                <a:cxn ang="T10">
                  <a:pos x="T0" y="T1"/>
                </a:cxn>
                <a:cxn ang="T11">
                  <a:pos x="T2" y="T3"/>
                </a:cxn>
                <a:cxn ang="T12">
                  <a:pos x="T4" y="T5"/>
                </a:cxn>
                <a:cxn ang="T13">
                  <a:pos x="T6" y="T7"/>
                </a:cxn>
                <a:cxn ang="T14">
                  <a:pos x="T8" y="T9"/>
                </a:cxn>
              </a:cxnLst>
              <a:rect l="T15" t="T16" r="T17" b="T18"/>
              <a:pathLst>
                <a:path w="235" h="301">
                  <a:moveTo>
                    <a:pt x="196" y="0"/>
                  </a:moveTo>
                  <a:lnTo>
                    <a:pt x="234" y="256"/>
                  </a:lnTo>
                  <a:lnTo>
                    <a:pt x="37" y="300"/>
                  </a:lnTo>
                  <a:lnTo>
                    <a:pt x="0" y="36"/>
                  </a:lnTo>
                  <a:lnTo>
                    <a:pt x="196" y="0"/>
                  </a:lnTo>
                </a:path>
              </a:pathLst>
            </a:custGeom>
            <a:solidFill>
              <a:srgbClr val="006699"/>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s-ES_tradnl"/>
            </a:p>
          </p:txBody>
        </p:sp>
        <p:grpSp>
          <p:nvGrpSpPr>
            <p:cNvPr id="847" name="Group 1196"/>
            <p:cNvGrpSpPr>
              <a:grpSpLocks/>
            </p:cNvGrpSpPr>
            <p:nvPr/>
          </p:nvGrpSpPr>
          <p:grpSpPr bwMode="auto">
            <a:xfrm>
              <a:off x="4160" y="1100"/>
              <a:ext cx="207" cy="249"/>
              <a:chOff x="4160" y="1100"/>
              <a:chExt cx="207" cy="249"/>
            </a:xfrm>
          </p:grpSpPr>
          <p:grpSp>
            <p:nvGrpSpPr>
              <p:cNvPr id="848" name="Group 1197"/>
              <p:cNvGrpSpPr>
                <a:grpSpLocks/>
              </p:cNvGrpSpPr>
              <p:nvPr/>
            </p:nvGrpSpPr>
            <p:grpSpPr bwMode="auto">
              <a:xfrm>
                <a:off x="4160" y="1100"/>
                <a:ext cx="207" cy="249"/>
                <a:chOff x="4160" y="1100"/>
                <a:chExt cx="207" cy="249"/>
              </a:xfrm>
            </p:grpSpPr>
            <p:sp>
              <p:nvSpPr>
                <p:cNvPr id="1012" name="Freeform 1198"/>
                <p:cNvSpPr>
                  <a:spLocks/>
                </p:cNvSpPr>
                <p:nvPr/>
              </p:nvSpPr>
              <p:spPr bwMode="auto">
                <a:xfrm>
                  <a:off x="4161" y="1153"/>
                  <a:ext cx="89" cy="196"/>
                </a:xfrm>
                <a:custGeom>
                  <a:avLst/>
                  <a:gdLst>
                    <a:gd name="T0" fmla="*/ 0 w 89"/>
                    <a:gd name="T1" fmla="*/ 0 h 196"/>
                    <a:gd name="T2" fmla="*/ 23 w 89"/>
                    <a:gd name="T3" fmla="*/ 168 h 196"/>
                    <a:gd name="T4" fmla="*/ 88 w 89"/>
                    <a:gd name="T5" fmla="*/ 195 h 196"/>
                    <a:gd name="T6" fmla="*/ 64 w 89"/>
                    <a:gd name="T7" fmla="*/ 26 h 196"/>
                    <a:gd name="T8" fmla="*/ 0 w 89"/>
                    <a:gd name="T9" fmla="*/ 0 h 196"/>
                    <a:gd name="T10" fmla="*/ 0 60000 65536"/>
                    <a:gd name="T11" fmla="*/ 0 60000 65536"/>
                    <a:gd name="T12" fmla="*/ 0 60000 65536"/>
                    <a:gd name="T13" fmla="*/ 0 60000 65536"/>
                    <a:gd name="T14" fmla="*/ 0 60000 65536"/>
                    <a:gd name="T15" fmla="*/ 0 w 89"/>
                    <a:gd name="T16" fmla="*/ 0 h 196"/>
                    <a:gd name="T17" fmla="*/ 89 w 89"/>
                    <a:gd name="T18" fmla="*/ 196 h 196"/>
                  </a:gdLst>
                  <a:ahLst/>
                  <a:cxnLst>
                    <a:cxn ang="T10">
                      <a:pos x="T0" y="T1"/>
                    </a:cxn>
                    <a:cxn ang="T11">
                      <a:pos x="T2" y="T3"/>
                    </a:cxn>
                    <a:cxn ang="T12">
                      <a:pos x="T4" y="T5"/>
                    </a:cxn>
                    <a:cxn ang="T13">
                      <a:pos x="T6" y="T7"/>
                    </a:cxn>
                    <a:cxn ang="T14">
                      <a:pos x="T8" y="T9"/>
                    </a:cxn>
                  </a:cxnLst>
                  <a:rect l="T15" t="T16" r="T17" b="T18"/>
                  <a:pathLst>
                    <a:path w="89" h="196">
                      <a:moveTo>
                        <a:pt x="0" y="0"/>
                      </a:moveTo>
                      <a:lnTo>
                        <a:pt x="23" y="168"/>
                      </a:lnTo>
                      <a:lnTo>
                        <a:pt x="88" y="195"/>
                      </a:lnTo>
                      <a:lnTo>
                        <a:pt x="64" y="26"/>
                      </a:lnTo>
                      <a:lnTo>
                        <a:pt x="0" y="0"/>
                      </a:lnTo>
                    </a:path>
                  </a:pathLst>
                </a:custGeom>
                <a:solidFill>
                  <a:srgbClr val="CC0066"/>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s-ES_tradnl"/>
                </a:p>
              </p:txBody>
            </p:sp>
            <p:sp>
              <p:nvSpPr>
                <p:cNvPr id="1013" name="Freeform 1199"/>
                <p:cNvSpPr>
                  <a:spLocks/>
                </p:cNvSpPr>
                <p:nvPr/>
              </p:nvSpPr>
              <p:spPr bwMode="auto">
                <a:xfrm>
                  <a:off x="4225" y="1126"/>
                  <a:ext cx="142" cy="223"/>
                </a:xfrm>
                <a:custGeom>
                  <a:avLst/>
                  <a:gdLst>
                    <a:gd name="T0" fmla="*/ 117 w 142"/>
                    <a:gd name="T1" fmla="*/ 0 h 223"/>
                    <a:gd name="T2" fmla="*/ 141 w 142"/>
                    <a:gd name="T3" fmla="*/ 169 h 223"/>
                    <a:gd name="T4" fmla="*/ 23 w 142"/>
                    <a:gd name="T5" fmla="*/ 222 h 223"/>
                    <a:gd name="T6" fmla="*/ 0 w 142"/>
                    <a:gd name="T7" fmla="*/ 51 h 223"/>
                    <a:gd name="T8" fmla="*/ 117 w 142"/>
                    <a:gd name="T9" fmla="*/ 0 h 223"/>
                    <a:gd name="T10" fmla="*/ 0 60000 65536"/>
                    <a:gd name="T11" fmla="*/ 0 60000 65536"/>
                    <a:gd name="T12" fmla="*/ 0 60000 65536"/>
                    <a:gd name="T13" fmla="*/ 0 60000 65536"/>
                    <a:gd name="T14" fmla="*/ 0 60000 65536"/>
                    <a:gd name="T15" fmla="*/ 0 w 142"/>
                    <a:gd name="T16" fmla="*/ 0 h 223"/>
                    <a:gd name="T17" fmla="*/ 142 w 142"/>
                    <a:gd name="T18" fmla="*/ 223 h 223"/>
                  </a:gdLst>
                  <a:ahLst/>
                  <a:cxnLst>
                    <a:cxn ang="T10">
                      <a:pos x="T0" y="T1"/>
                    </a:cxn>
                    <a:cxn ang="T11">
                      <a:pos x="T2" y="T3"/>
                    </a:cxn>
                    <a:cxn ang="T12">
                      <a:pos x="T4" y="T5"/>
                    </a:cxn>
                    <a:cxn ang="T13">
                      <a:pos x="T6" y="T7"/>
                    </a:cxn>
                    <a:cxn ang="T14">
                      <a:pos x="T8" y="T9"/>
                    </a:cxn>
                  </a:cxnLst>
                  <a:rect l="T15" t="T16" r="T17" b="T18"/>
                  <a:pathLst>
                    <a:path w="142" h="223">
                      <a:moveTo>
                        <a:pt x="117" y="0"/>
                      </a:moveTo>
                      <a:lnTo>
                        <a:pt x="141" y="169"/>
                      </a:lnTo>
                      <a:lnTo>
                        <a:pt x="23" y="222"/>
                      </a:lnTo>
                      <a:lnTo>
                        <a:pt x="0" y="51"/>
                      </a:lnTo>
                      <a:lnTo>
                        <a:pt x="117" y="0"/>
                      </a:lnTo>
                    </a:path>
                  </a:pathLst>
                </a:custGeom>
                <a:solidFill>
                  <a:srgbClr val="FFCCCC"/>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s-ES_tradnl"/>
                </a:p>
              </p:txBody>
            </p:sp>
            <p:sp>
              <p:nvSpPr>
                <p:cNvPr id="1014" name="Freeform 1200"/>
                <p:cNvSpPr>
                  <a:spLocks/>
                </p:cNvSpPr>
                <p:nvPr/>
              </p:nvSpPr>
              <p:spPr bwMode="auto">
                <a:xfrm>
                  <a:off x="4161" y="1100"/>
                  <a:ext cx="183" cy="79"/>
                </a:xfrm>
                <a:custGeom>
                  <a:avLst/>
                  <a:gdLst>
                    <a:gd name="T0" fmla="*/ 0 w 183"/>
                    <a:gd name="T1" fmla="*/ 52 h 79"/>
                    <a:gd name="T2" fmla="*/ 121 w 183"/>
                    <a:gd name="T3" fmla="*/ 0 h 79"/>
                    <a:gd name="T4" fmla="*/ 182 w 183"/>
                    <a:gd name="T5" fmla="*/ 26 h 79"/>
                    <a:gd name="T6" fmla="*/ 63 w 183"/>
                    <a:gd name="T7" fmla="*/ 78 h 79"/>
                    <a:gd name="T8" fmla="*/ 0 w 183"/>
                    <a:gd name="T9" fmla="*/ 52 h 79"/>
                    <a:gd name="T10" fmla="*/ 0 60000 65536"/>
                    <a:gd name="T11" fmla="*/ 0 60000 65536"/>
                    <a:gd name="T12" fmla="*/ 0 60000 65536"/>
                    <a:gd name="T13" fmla="*/ 0 60000 65536"/>
                    <a:gd name="T14" fmla="*/ 0 60000 65536"/>
                    <a:gd name="T15" fmla="*/ 0 w 183"/>
                    <a:gd name="T16" fmla="*/ 0 h 79"/>
                    <a:gd name="T17" fmla="*/ 183 w 183"/>
                    <a:gd name="T18" fmla="*/ 79 h 79"/>
                  </a:gdLst>
                  <a:ahLst/>
                  <a:cxnLst>
                    <a:cxn ang="T10">
                      <a:pos x="T0" y="T1"/>
                    </a:cxn>
                    <a:cxn ang="T11">
                      <a:pos x="T2" y="T3"/>
                    </a:cxn>
                    <a:cxn ang="T12">
                      <a:pos x="T4" y="T5"/>
                    </a:cxn>
                    <a:cxn ang="T13">
                      <a:pos x="T6" y="T7"/>
                    </a:cxn>
                    <a:cxn ang="T14">
                      <a:pos x="T8" y="T9"/>
                    </a:cxn>
                  </a:cxnLst>
                  <a:rect l="T15" t="T16" r="T17" b="T18"/>
                  <a:pathLst>
                    <a:path w="183" h="79">
                      <a:moveTo>
                        <a:pt x="0" y="52"/>
                      </a:moveTo>
                      <a:lnTo>
                        <a:pt x="121" y="0"/>
                      </a:lnTo>
                      <a:lnTo>
                        <a:pt x="182" y="26"/>
                      </a:lnTo>
                      <a:lnTo>
                        <a:pt x="63" y="78"/>
                      </a:lnTo>
                      <a:lnTo>
                        <a:pt x="0" y="52"/>
                      </a:lnTo>
                    </a:path>
                  </a:pathLst>
                </a:custGeom>
                <a:solidFill>
                  <a:srgbClr val="FF7C8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s-ES_tradnl"/>
                </a:p>
              </p:txBody>
            </p:sp>
            <p:sp>
              <p:nvSpPr>
                <p:cNvPr id="1015" name="Freeform 1201"/>
                <p:cNvSpPr>
                  <a:spLocks/>
                </p:cNvSpPr>
                <p:nvPr/>
              </p:nvSpPr>
              <p:spPr bwMode="auto">
                <a:xfrm>
                  <a:off x="4194" y="1112"/>
                  <a:ext cx="120" cy="53"/>
                </a:xfrm>
                <a:custGeom>
                  <a:avLst/>
                  <a:gdLst>
                    <a:gd name="T0" fmla="*/ 0 w 120"/>
                    <a:gd name="T1" fmla="*/ 49 h 53"/>
                    <a:gd name="T2" fmla="*/ 114 w 120"/>
                    <a:gd name="T3" fmla="*/ 0 h 53"/>
                    <a:gd name="T4" fmla="*/ 119 w 120"/>
                    <a:gd name="T5" fmla="*/ 2 h 53"/>
                    <a:gd name="T6" fmla="*/ 4 w 120"/>
                    <a:gd name="T7" fmla="*/ 52 h 53"/>
                    <a:gd name="T8" fmla="*/ 0 w 120"/>
                    <a:gd name="T9" fmla="*/ 49 h 53"/>
                    <a:gd name="T10" fmla="*/ 0 60000 65536"/>
                    <a:gd name="T11" fmla="*/ 0 60000 65536"/>
                    <a:gd name="T12" fmla="*/ 0 60000 65536"/>
                    <a:gd name="T13" fmla="*/ 0 60000 65536"/>
                    <a:gd name="T14" fmla="*/ 0 60000 65536"/>
                    <a:gd name="T15" fmla="*/ 0 w 120"/>
                    <a:gd name="T16" fmla="*/ 0 h 53"/>
                    <a:gd name="T17" fmla="*/ 120 w 120"/>
                    <a:gd name="T18" fmla="*/ 53 h 53"/>
                  </a:gdLst>
                  <a:ahLst/>
                  <a:cxnLst>
                    <a:cxn ang="T10">
                      <a:pos x="T0" y="T1"/>
                    </a:cxn>
                    <a:cxn ang="T11">
                      <a:pos x="T2" y="T3"/>
                    </a:cxn>
                    <a:cxn ang="T12">
                      <a:pos x="T4" y="T5"/>
                    </a:cxn>
                    <a:cxn ang="T13">
                      <a:pos x="T6" y="T7"/>
                    </a:cxn>
                    <a:cxn ang="T14">
                      <a:pos x="T8" y="T9"/>
                    </a:cxn>
                  </a:cxnLst>
                  <a:rect l="T15" t="T16" r="T17" b="T18"/>
                  <a:pathLst>
                    <a:path w="120" h="53">
                      <a:moveTo>
                        <a:pt x="0" y="49"/>
                      </a:moveTo>
                      <a:lnTo>
                        <a:pt x="114" y="0"/>
                      </a:lnTo>
                      <a:lnTo>
                        <a:pt x="119" y="2"/>
                      </a:lnTo>
                      <a:lnTo>
                        <a:pt x="4" y="52"/>
                      </a:lnTo>
                      <a:lnTo>
                        <a:pt x="0" y="49"/>
                      </a:lnTo>
                    </a:path>
                  </a:pathLst>
                </a:custGeom>
                <a:solidFill>
                  <a:srgbClr val="FFCCCC"/>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s-ES_tradnl"/>
                </a:p>
              </p:txBody>
            </p:sp>
            <p:sp>
              <p:nvSpPr>
                <p:cNvPr id="1016" name="Freeform 1202"/>
                <p:cNvSpPr>
                  <a:spLocks/>
                </p:cNvSpPr>
                <p:nvPr/>
              </p:nvSpPr>
              <p:spPr bwMode="auto">
                <a:xfrm>
                  <a:off x="4160" y="1152"/>
                  <a:ext cx="66" cy="28"/>
                </a:xfrm>
                <a:custGeom>
                  <a:avLst/>
                  <a:gdLst>
                    <a:gd name="T0" fmla="*/ 0 w 66"/>
                    <a:gd name="T1" fmla="*/ 1 h 28"/>
                    <a:gd name="T2" fmla="*/ 59 w 66"/>
                    <a:gd name="T3" fmla="*/ 0 h 28"/>
                    <a:gd name="T4" fmla="*/ 65 w 66"/>
                    <a:gd name="T5" fmla="*/ 27 h 28"/>
                    <a:gd name="T6" fmla="*/ 0 w 66"/>
                    <a:gd name="T7" fmla="*/ 1 h 28"/>
                    <a:gd name="T8" fmla="*/ 0 60000 65536"/>
                    <a:gd name="T9" fmla="*/ 0 60000 65536"/>
                    <a:gd name="T10" fmla="*/ 0 60000 65536"/>
                    <a:gd name="T11" fmla="*/ 0 60000 65536"/>
                    <a:gd name="T12" fmla="*/ 0 w 66"/>
                    <a:gd name="T13" fmla="*/ 0 h 28"/>
                    <a:gd name="T14" fmla="*/ 66 w 66"/>
                    <a:gd name="T15" fmla="*/ 28 h 28"/>
                  </a:gdLst>
                  <a:ahLst/>
                  <a:cxnLst>
                    <a:cxn ang="T8">
                      <a:pos x="T0" y="T1"/>
                    </a:cxn>
                    <a:cxn ang="T9">
                      <a:pos x="T2" y="T3"/>
                    </a:cxn>
                    <a:cxn ang="T10">
                      <a:pos x="T4" y="T5"/>
                    </a:cxn>
                    <a:cxn ang="T11">
                      <a:pos x="T6" y="T7"/>
                    </a:cxn>
                  </a:cxnLst>
                  <a:rect l="T12" t="T13" r="T14" b="T15"/>
                  <a:pathLst>
                    <a:path w="66" h="28">
                      <a:moveTo>
                        <a:pt x="0" y="1"/>
                      </a:moveTo>
                      <a:lnTo>
                        <a:pt x="59" y="0"/>
                      </a:lnTo>
                      <a:lnTo>
                        <a:pt x="65" y="27"/>
                      </a:lnTo>
                      <a:lnTo>
                        <a:pt x="0" y="1"/>
                      </a:lnTo>
                    </a:path>
                  </a:pathLst>
                </a:custGeom>
                <a:solidFill>
                  <a:srgbClr val="FFCCCC"/>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s-ES_tradnl"/>
                </a:p>
              </p:txBody>
            </p:sp>
            <p:sp>
              <p:nvSpPr>
                <p:cNvPr id="1017" name="Freeform 1203"/>
                <p:cNvSpPr>
                  <a:spLocks/>
                </p:cNvSpPr>
                <p:nvPr/>
              </p:nvSpPr>
              <p:spPr bwMode="auto">
                <a:xfrm>
                  <a:off x="4282" y="1100"/>
                  <a:ext cx="61" cy="27"/>
                </a:xfrm>
                <a:custGeom>
                  <a:avLst/>
                  <a:gdLst>
                    <a:gd name="T0" fmla="*/ 0 w 61"/>
                    <a:gd name="T1" fmla="*/ 0 h 27"/>
                    <a:gd name="T2" fmla="*/ 6 w 61"/>
                    <a:gd name="T3" fmla="*/ 22 h 27"/>
                    <a:gd name="T4" fmla="*/ 60 w 61"/>
                    <a:gd name="T5" fmla="*/ 26 h 27"/>
                    <a:gd name="T6" fmla="*/ 0 w 61"/>
                    <a:gd name="T7" fmla="*/ 0 h 27"/>
                    <a:gd name="T8" fmla="*/ 0 60000 65536"/>
                    <a:gd name="T9" fmla="*/ 0 60000 65536"/>
                    <a:gd name="T10" fmla="*/ 0 60000 65536"/>
                    <a:gd name="T11" fmla="*/ 0 60000 65536"/>
                    <a:gd name="T12" fmla="*/ 0 w 61"/>
                    <a:gd name="T13" fmla="*/ 0 h 27"/>
                    <a:gd name="T14" fmla="*/ 61 w 61"/>
                    <a:gd name="T15" fmla="*/ 27 h 27"/>
                  </a:gdLst>
                  <a:ahLst/>
                  <a:cxnLst>
                    <a:cxn ang="T8">
                      <a:pos x="T0" y="T1"/>
                    </a:cxn>
                    <a:cxn ang="T9">
                      <a:pos x="T2" y="T3"/>
                    </a:cxn>
                    <a:cxn ang="T10">
                      <a:pos x="T4" y="T5"/>
                    </a:cxn>
                    <a:cxn ang="T11">
                      <a:pos x="T6" y="T7"/>
                    </a:cxn>
                  </a:cxnLst>
                  <a:rect l="T12" t="T13" r="T14" b="T15"/>
                  <a:pathLst>
                    <a:path w="61" h="27">
                      <a:moveTo>
                        <a:pt x="0" y="0"/>
                      </a:moveTo>
                      <a:lnTo>
                        <a:pt x="6" y="22"/>
                      </a:lnTo>
                      <a:lnTo>
                        <a:pt x="60" y="26"/>
                      </a:lnTo>
                      <a:lnTo>
                        <a:pt x="0" y="0"/>
                      </a:lnTo>
                    </a:path>
                  </a:pathLst>
                </a:custGeom>
                <a:solidFill>
                  <a:srgbClr val="FFCCCC"/>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s-ES_tradnl"/>
                </a:p>
              </p:txBody>
            </p:sp>
            <p:sp>
              <p:nvSpPr>
                <p:cNvPr id="1018" name="Oval 1204"/>
                <p:cNvSpPr>
                  <a:spLocks noChangeArrowheads="1"/>
                </p:cNvSpPr>
                <p:nvPr/>
              </p:nvSpPr>
              <p:spPr bwMode="auto">
                <a:xfrm rot="-8880000">
                  <a:off x="4242" y="1177"/>
                  <a:ext cx="103" cy="122"/>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s-ES_tradnl"/>
                </a:p>
              </p:txBody>
            </p:sp>
            <p:sp>
              <p:nvSpPr>
                <p:cNvPr id="1019" name="Freeform 1205"/>
                <p:cNvSpPr>
                  <a:spLocks/>
                </p:cNvSpPr>
                <p:nvPr/>
              </p:nvSpPr>
              <p:spPr bwMode="auto">
                <a:xfrm>
                  <a:off x="4245" y="1176"/>
                  <a:ext cx="100" cy="122"/>
                </a:xfrm>
                <a:custGeom>
                  <a:avLst/>
                  <a:gdLst>
                    <a:gd name="T0" fmla="*/ 67 w 100"/>
                    <a:gd name="T1" fmla="*/ 112 h 122"/>
                    <a:gd name="T2" fmla="*/ 76 w 100"/>
                    <a:gd name="T3" fmla="*/ 104 h 122"/>
                    <a:gd name="T4" fmla="*/ 83 w 100"/>
                    <a:gd name="T5" fmla="*/ 95 h 122"/>
                    <a:gd name="T6" fmla="*/ 90 w 100"/>
                    <a:gd name="T7" fmla="*/ 85 h 122"/>
                    <a:gd name="T8" fmla="*/ 94 w 100"/>
                    <a:gd name="T9" fmla="*/ 74 h 122"/>
                    <a:gd name="T10" fmla="*/ 97 w 100"/>
                    <a:gd name="T11" fmla="*/ 63 h 122"/>
                    <a:gd name="T12" fmla="*/ 99 w 100"/>
                    <a:gd name="T13" fmla="*/ 51 h 122"/>
                    <a:gd name="T14" fmla="*/ 98 w 100"/>
                    <a:gd name="T15" fmla="*/ 39 h 122"/>
                    <a:gd name="T16" fmla="*/ 95 w 100"/>
                    <a:gd name="T17" fmla="*/ 28 h 122"/>
                    <a:gd name="T18" fmla="*/ 91 w 100"/>
                    <a:gd name="T19" fmla="*/ 19 h 122"/>
                    <a:gd name="T20" fmla="*/ 85 w 100"/>
                    <a:gd name="T21" fmla="*/ 11 h 122"/>
                    <a:gd name="T22" fmla="*/ 77 w 100"/>
                    <a:gd name="T23" fmla="*/ 5 h 122"/>
                    <a:gd name="T24" fmla="*/ 69 w 100"/>
                    <a:gd name="T25" fmla="*/ 1 h 122"/>
                    <a:gd name="T26" fmla="*/ 60 w 100"/>
                    <a:gd name="T27" fmla="*/ 0 h 122"/>
                    <a:gd name="T28" fmla="*/ 51 w 100"/>
                    <a:gd name="T29" fmla="*/ 0 h 122"/>
                    <a:gd name="T30" fmla="*/ 41 w 100"/>
                    <a:gd name="T31" fmla="*/ 3 h 122"/>
                    <a:gd name="T32" fmla="*/ 31 w 100"/>
                    <a:gd name="T33" fmla="*/ 8 h 122"/>
                    <a:gd name="T34" fmla="*/ 22 w 100"/>
                    <a:gd name="T35" fmla="*/ 16 h 122"/>
                    <a:gd name="T36" fmla="*/ 15 w 100"/>
                    <a:gd name="T37" fmla="*/ 25 h 122"/>
                    <a:gd name="T38" fmla="*/ 8 w 100"/>
                    <a:gd name="T39" fmla="*/ 35 h 122"/>
                    <a:gd name="T40" fmla="*/ 4 w 100"/>
                    <a:gd name="T41" fmla="*/ 46 h 122"/>
                    <a:gd name="T42" fmla="*/ 1 w 100"/>
                    <a:gd name="T43" fmla="*/ 57 h 122"/>
                    <a:gd name="T44" fmla="*/ 0 w 100"/>
                    <a:gd name="T45" fmla="*/ 69 h 122"/>
                    <a:gd name="T46" fmla="*/ 0 w 100"/>
                    <a:gd name="T47" fmla="*/ 80 h 122"/>
                    <a:gd name="T48" fmla="*/ 3 w 100"/>
                    <a:gd name="T49" fmla="*/ 92 h 122"/>
                    <a:gd name="T50" fmla="*/ 7 w 100"/>
                    <a:gd name="T51" fmla="*/ 101 h 122"/>
                    <a:gd name="T52" fmla="*/ 13 w 100"/>
                    <a:gd name="T53" fmla="*/ 109 h 122"/>
                    <a:gd name="T54" fmla="*/ 21 w 100"/>
                    <a:gd name="T55" fmla="*/ 115 h 122"/>
                    <a:gd name="T56" fmla="*/ 29 w 100"/>
                    <a:gd name="T57" fmla="*/ 119 h 122"/>
                    <a:gd name="T58" fmla="*/ 38 w 100"/>
                    <a:gd name="T59" fmla="*/ 121 h 122"/>
                    <a:gd name="T60" fmla="*/ 47 w 100"/>
                    <a:gd name="T61" fmla="*/ 120 h 122"/>
                    <a:gd name="T62" fmla="*/ 57 w 100"/>
                    <a:gd name="T63" fmla="*/ 117 h 122"/>
                    <a:gd name="T64" fmla="*/ 67 w 100"/>
                    <a:gd name="T65" fmla="*/ 112 h 12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00"/>
                    <a:gd name="T100" fmla="*/ 0 h 122"/>
                    <a:gd name="T101" fmla="*/ 100 w 100"/>
                    <a:gd name="T102" fmla="*/ 122 h 12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00" h="122">
                      <a:moveTo>
                        <a:pt x="67" y="112"/>
                      </a:moveTo>
                      <a:lnTo>
                        <a:pt x="76" y="104"/>
                      </a:lnTo>
                      <a:lnTo>
                        <a:pt x="83" y="95"/>
                      </a:lnTo>
                      <a:lnTo>
                        <a:pt x="90" y="85"/>
                      </a:lnTo>
                      <a:lnTo>
                        <a:pt x="94" y="74"/>
                      </a:lnTo>
                      <a:lnTo>
                        <a:pt x="97" y="63"/>
                      </a:lnTo>
                      <a:lnTo>
                        <a:pt x="99" y="51"/>
                      </a:lnTo>
                      <a:lnTo>
                        <a:pt x="98" y="39"/>
                      </a:lnTo>
                      <a:lnTo>
                        <a:pt x="95" y="28"/>
                      </a:lnTo>
                      <a:lnTo>
                        <a:pt x="91" y="19"/>
                      </a:lnTo>
                      <a:lnTo>
                        <a:pt x="85" y="11"/>
                      </a:lnTo>
                      <a:lnTo>
                        <a:pt x="77" y="5"/>
                      </a:lnTo>
                      <a:lnTo>
                        <a:pt x="69" y="1"/>
                      </a:lnTo>
                      <a:lnTo>
                        <a:pt x="60" y="0"/>
                      </a:lnTo>
                      <a:lnTo>
                        <a:pt x="51" y="0"/>
                      </a:lnTo>
                      <a:lnTo>
                        <a:pt x="41" y="3"/>
                      </a:lnTo>
                      <a:lnTo>
                        <a:pt x="31" y="8"/>
                      </a:lnTo>
                      <a:lnTo>
                        <a:pt x="22" y="16"/>
                      </a:lnTo>
                      <a:lnTo>
                        <a:pt x="15" y="25"/>
                      </a:lnTo>
                      <a:lnTo>
                        <a:pt x="8" y="35"/>
                      </a:lnTo>
                      <a:lnTo>
                        <a:pt x="4" y="46"/>
                      </a:lnTo>
                      <a:lnTo>
                        <a:pt x="1" y="57"/>
                      </a:lnTo>
                      <a:lnTo>
                        <a:pt x="0" y="69"/>
                      </a:lnTo>
                      <a:lnTo>
                        <a:pt x="0" y="80"/>
                      </a:lnTo>
                      <a:lnTo>
                        <a:pt x="3" y="92"/>
                      </a:lnTo>
                      <a:lnTo>
                        <a:pt x="7" y="101"/>
                      </a:lnTo>
                      <a:lnTo>
                        <a:pt x="13" y="109"/>
                      </a:lnTo>
                      <a:lnTo>
                        <a:pt x="21" y="115"/>
                      </a:lnTo>
                      <a:lnTo>
                        <a:pt x="29" y="119"/>
                      </a:lnTo>
                      <a:lnTo>
                        <a:pt x="38" y="121"/>
                      </a:lnTo>
                      <a:lnTo>
                        <a:pt x="47" y="120"/>
                      </a:lnTo>
                      <a:lnTo>
                        <a:pt x="57" y="117"/>
                      </a:lnTo>
                      <a:lnTo>
                        <a:pt x="67" y="112"/>
                      </a:lnTo>
                    </a:path>
                  </a:pathLst>
                </a:custGeom>
                <a:solidFill>
                  <a:srgbClr val="00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s-ES_tradnl"/>
                </a:p>
              </p:txBody>
            </p:sp>
          </p:grpSp>
          <p:grpSp>
            <p:nvGrpSpPr>
              <p:cNvPr id="849" name="Group 1206"/>
              <p:cNvGrpSpPr>
                <a:grpSpLocks/>
              </p:cNvGrpSpPr>
              <p:nvPr/>
            </p:nvGrpSpPr>
            <p:grpSpPr bwMode="auto">
              <a:xfrm>
                <a:off x="4256" y="1203"/>
                <a:ext cx="78" cy="72"/>
                <a:chOff x="4256" y="1203"/>
                <a:chExt cx="78" cy="72"/>
              </a:xfrm>
            </p:grpSpPr>
            <p:sp>
              <p:nvSpPr>
                <p:cNvPr id="850" name="Freeform 1207"/>
                <p:cNvSpPr>
                  <a:spLocks/>
                </p:cNvSpPr>
                <p:nvPr/>
              </p:nvSpPr>
              <p:spPr bwMode="auto">
                <a:xfrm>
                  <a:off x="4295" y="1235"/>
                  <a:ext cx="17" cy="20"/>
                </a:xfrm>
                <a:custGeom>
                  <a:avLst/>
                  <a:gdLst>
                    <a:gd name="T0" fmla="*/ 13 w 17"/>
                    <a:gd name="T1" fmla="*/ 0 h 20"/>
                    <a:gd name="T2" fmla="*/ 16 w 17"/>
                    <a:gd name="T3" fmla="*/ 13 h 20"/>
                    <a:gd name="T4" fmla="*/ 2 w 17"/>
                    <a:gd name="T5" fmla="*/ 19 h 20"/>
                    <a:gd name="T6" fmla="*/ 0 w 17"/>
                    <a:gd name="T7" fmla="*/ 5 h 20"/>
                    <a:gd name="T8" fmla="*/ 13 w 17"/>
                    <a:gd name="T9" fmla="*/ 0 h 20"/>
                    <a:gd name="T10" fmla="*/ 0 60000 65536"/>
                    <a:gd name="T11" fmla="*/ 0 60000 65536"/>
                    <a:gd name="T12" fmla="*/ 0 60000 65536"/>
                    <a:gd name="T13" fmla="*/ 0 60000 65536"/>
                    <a:gd name="T14" fmla="*/ 0 60000 65536"/>
                    <a:gd name="T15" fmla="*/ 0 w 17"/>
                    <a:gd name="T16" fmla="*/ 0 h 20"/>
                    <a:gd name="T17" fmla="*/ 17 w 17"/>
                    <a:gd name="T18" fmla="*/ 20 h 20"/>
                  </a:gdLst>
                  <a:ahLst/>
                  <a:cxnLst>
                    <a:cxn ang="T10">
                      <a:pos x="T0" y="T1"/>
                    </a:cxn>
                    <a:cxn ang="T11">
                      <a:pos x="T2" y="T3"/>
                    </a:cxn>
                    <a:cxn ang="T12">
                      <a:pos x="T4" y="T5"/>
                    </a:cxn>
                    <a:cxn ang="T13">
                      <a:pos x="T6" y="T7"/>
                    </a:cxn>
                    <a:cxn ang="T14">
                      <a:pos x="T8" y="T9"/>
                    </a:cxn>
                  </a:cxnLst>
                  <a:rect l="T15" t="T16" r="T17" b="T18"/>
                  <a:pathLst>
                    <a:path w="17" h="20">
                      <a:moveTo>
                        <a:pt x="13" y="0"/>
                      </a:moveTo>
                      <a:lnTo>
                        <a:pt x="16" y="13"/>
                      </a:lnTo>
                      <a:lnTo>
                        <a:pt x="2" y="19"/>
                      </a:lnTo>
                      <a:lnTo>
                        <a:pt x="0" y="5"/>
                      </a:lnTo>
                      <a:lnTo>
                        <a:pt x="13" y="0"/>
                      </a:lnTo>
                    </a:path>
                  </a:pathLst>
                </a:custGeom>
                <a:solidFill>
                  <a:srgbClr val="E5E5E5"/>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s-ES_tradnl"/>
                </a:p>
              </p:txBody>
            </p:sp>
            <p:sp>
              <p:nvSpPr>
                <p:cNvPr id="851" name="Freeform 1208"/>
                <p:cNvSpPr>
                  <a:spLocks/>
                </p:cNvSpPr>
                <p:nvPr/>
              </p:nvSpPr>
              <p:spPr bwMode="auto">
                <a:xfrm>
                  <a:off x="4295" y="1235"/>
                  <a:ext cx="17" cy="20"/>
                </a:xfrm>
                <a:custGeom>
                  <a:avLst/>
                  <a:gdLst>
                    <a:gd name="T0" fmla="*/ 13 w 17"/>
                    <a:gd name="T1" fmla="*/ 0 h 20"/>
                    <a:gd name="T2" fmla="*/ 16 w 17"/>
                    <a:gd name="T3" fmla="*/ 13 h 20"/>
                    <a:gd name="T4" fmla="*/ 2 w 17"/>
                    <a:gd name="T5" fmla="*/ 19 h 20"/>
                    <a:gd name="T6" fmla="*/ 0 w 17"/>
                    <a:gd name="T7" fmla="*/ 5 h 20"/>
                    <a:gd name="T8" fmla="*/ 13 w 17"/>
                    <a:gd name="T9" fmla="*/ 0 h 20"/>
                    <a:gd name="T10" fmla="*/ 0 60000 65536"/>
                    <a:gd name="T11" fmla="*/ 0 60000 65536"/>
                    <a:gd name="T12" fmla="*/ 0 60000 65536"/>
                    <a:gd name="T13" fmla="*/ 0 60000 65536"/>
                    <a:gd name="T14" fmla="*/ 0 60000 65536"/>
                    <a:gd name="T15" fmla="*/ 0 w 17"/>
                    <a:gd name="T16" fmla="*/ 0 h 20"/>
                    <a:gd name="T17" fmla="*/ 17 w 17"/>
                    <a:gd name="T18" fmla="*/ 20 h 20"/>
                  </a:gdLst>
                  <a:ahLst/>
                  <a:cxnLst>
                    <a:cxn ang="T10">
                      <a:pos x="T0" y="T1"/>
                    </a:cxn>
                    <a:cxn ang="T11">
                      <a:pos x="T2" y="T3"/>
                    </a:cxn>
                    <a:cxn ang="T12">
                      <a:pos x="T4" y="T5"/>
                    </a:cxn>
                    <a:cxn ang="T13">
                      <a:pos x="T6" y="T7"/>
                    </a:cxn>
                    <a:cxn ang="T14">
                      <a:pos x="T8" y="T9"/>
                    </a:cxn>
                  </a:cxnLst>
                  <a:rect l="T15" t="T16" r="T17" b="T18"/>
                  <a:pathLst>
                    <a:path w="17" h="20">
                      <a:moveTo>
                        <a:pt x="13" y="0"/>
                      </a:moveTo>
                      <a:lnTo>
                        <a:pt x="16" y="13"/>
                      </a:lnTo>
                      <a:lnTo>
                        <a:pt x="2" y="19"/>
                      </a:lnTo>
                      <a:lnTo>
                        <a:pt x="0" y="5"/>
                      </a:lnTo>
                      <a:lnTo>
                        <a:pt x="13" y="0"/>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s-ES_tradnl"/>
                </a:p>
              </p:txBody>
            </p:sp>
            <p:sp>
              <p:nvSpPr>
                <p:cNvPr id="852" name="Freeform 1209"/>
                <p:cNvSpPr>
                  <a:spLocks/>
                </p:cNvSpPr>
                <p:nvPr/>
              </p:nvSpPr>
              <p:spPr bwMode="auto">
                <a:xfrm>
                  <a:off x="4284" y="1236"/>
                  <a:ext cx="17" cy="19"/>
                </a:xfrm>
                <a:custGeom>
                  <a:avLst/>
                  <a:gdLst>
                    <a:gd name="T0" fmla="*/ 0 w 17"/>
                    <a:gd name="T1" fmla="*/ 0 h 19"/>
                    <a:gd name="T2" fmla="*/ 2 w 17"/>
                    <a:gd name="T3" fmla="*/ 13 h 19"/>
                    <a:gd name="T4" fmla="*/ 16 w 17"/>
                    <a:gd name="T5" fmla="*/ 18 h 19"/>
                    <a:gd name="T6" fmla="*/ 13 w 17"/>
                    <a:gd name="T7" fmla="*/ 4 h 19"/>
                    <a:gd name="T8" fmla="*/ 0 w 17"/>
                    <a:gd name="T9" fmla="*/ 0 h 19"/>
                    <a:gd name="T10" fmla="*/ 0 60000 65536"/>
                    <a:gd name="T11" fmla="*/ 0 60000 65536"/>
                    <a:gd name="T12" fmla="*/ 0 60000 65536"/>
                    <a:gd name="T13" fmla="*/ 0 60000 65536"/>
                    <a:gd name="T14" fmla="*/ 0 60000 65536"/>
                    <a:gd name="T15" fmla="*/ 0 w 17"/>
                    <a:gd name="T16" fmla="*/ 0 h 19"/>
                    <a:gd name="T17" fmla="*/ 17 w 17"/>
                    <a:gd name="T18" fmla="*/ 19 h 19"/>
                  </a:gdLst>
                  <a:ahLst/>
                  <a:cxnLst>
                    <a:cxn ang="T10">
                      <a:pos x="T0" y="T1"/>
                    </a:cxn>
                    <a:cxn ang="T11">
                      <a:pos x="T2" y="T3"/>
                    </a:cxn>
                    <a:cxn ang="T12">
                      <a:pos x="T4" y="T5"/>
                    </a:cxn>
                    <a:cxn ang="T13">
                      <a:pos x="T6" y="T7"/>
                    </a:cxn>
                    <a:cxn ang="T14">
                      <a:pos x="T8" y="T9"/>
                    </a:cxn>
                  </a:cxnLst>
                  <a:rect l="T15" t="T16" r="T17" b="T18"/>
                  <a:pathLst>
                    <a:path w="17" h="19">
                      <a:moveTo>
                        <a:pt x="0" y="0"/>
                      </a:moveTo>
                      <a:lnTo>
                        <a:pt x="2" y="13"/>
                      </a:lnTo>
                      <a:lnTo>
                        <a:pt x="16" y="18"/>
                      </a:lnTo>
                      <a:lnTo>
                        <a:pt x="13" y="4"/>
                      </a:lnTo>
                      <a:lnTo>
                        <a:pt x="0" y="0"/>
                      </a:lnTo>
                    </a:path>
                  </a:pathLst>
                </a:custGeom>
                <a:solidFill>
                  <a:srgbClr val="B2B2B2"/>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s-ES_tradnl"/>
                </a:p>
              </p:txBody>
            </p:sp>
            <p:sp>
              <p:nvSpPr>
                <p:cNvPr id="853" name="Freeform 1210"/>
                <p:cNvSpPr>
                  <a:spLocks/>
                </p:cNvSpPr>
                <p:nvPr/>
              </p:nvSpPr>
              <p:spPr bwMode="auto">
                <a:xfrm>
                  <a:off x="4284" y="1236"/>
                  <a:ext cx="17" cy="19"/>
                </a:xfrm>
                <a:custGeom>
                  <a:avLst/>
                  <a:gdLst>
                    <a:gd name="T0" fmla="*/ 0 w 17"/>
                    <a:gd name="T1" fmla="*/ 0 h 19"/>
                    <a:gd name="T2" fmla="*/ 2 w 17"/>
                    <a:gd name="T3" fmla="*/ 13 h 19"/>
                    <a:gd name="T4" fmla="*/ 16 w 17"/>
                    <a:gd name="T5" fmla="*/ 18 h 19"/>
                    <a:gd name="T6" fmla="*/ 13 w 17"/>
                    <a:gd name="T7" fmla="*/ 4 h 19"/>
                    <a:gd name="T8" fmla="*/ 0 w 17"/>
                    <a:gd name="T9" fmla="*/ 0 h 19"/>
                    <a:gd name="T10" fmla="*/ 0 60000 65536"/>
                    <a:gd name="T11" fmla="*/ 0 60000 65536"/>
                    <a:gd name="T12" fmla="*/ 0 60000 65536"/>
                    <a:gd name="T13" fmla="*/ 0 60000 65536"/>
                    <a:gd name="T14" fmla="*/ 0 60000 65536"/>
                    <a:gd name="T15" fmla="*/ 0 w 17"/>
                    <a:gd name="T16" fmla="*/ 0 h 19"/>
                    <a:gd name="T17" fmla="*/ 17 w 17"/>
                    <a:gd name="T18" fmla="*/ 19 h 19"/>
                  </a:gdLst>
                  <a:ahLst/>
                  <a:cxnLst>
                    <a:cxn ang="T10">
                      <a:pos x="T0" y="T1"/>
                    </a:cxn>
                    <a:cxn ang="T11">
                      <a:pos x="T2" y="T3"/>
                    </a:cxn>
                    <a:cxn ang="T12">
                      <a:pos x="T4" y="T5"/>
                    </a:cxn>
                    <a:cxn ang="T13">
                      <a:pos x="T6" y="T7"/>
                    </a:cxn>
                    <a:cxn ang="T14">
                      <a:pos x="T8" y="T9"/>
                    </a:cxn>
                  </a:cxnLst>
                  <a:rect l="T15" t="T16" r="T17" b="T18"/>
                  <a:pathLst>
                    <a:path w="17" h="19">
                      <a:moveTo>
                        <a:pt x="0" y="0"/>
                      </a:moveTo>
                      <a:lnTo>
                        <a:pt x="2" y="13"/>
                      </a:lnTo>
                      <a:lnTo>
                        <a:pt x="16" y="18"/>
                      </a:lnTo>
                      <a:lnTo>
                        <a:pt x="13" y="4"/>
                      </a:lnTo>
                      <a:lnTo>
                        <a:pt x="0" y="0"/>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s-ES_tradnl"/>
                </a:p>
              </p:txBody>
            </p:sp>
            <p:sp>
              <p:nvSpPr>
                <p:cNvPr id="854" name="Freeform 1211"/>
                <p:cNvSpPr>
                  <a:spLocks/>
                </p:cNvSpPr>
                <p:nvPr/>
              </p:nvSpPr>
              <p:spPr bwMode="auto">
                <a:xfrm>
                  <a:off x="4284" y="1231"/>
                  <a:ext cx="25" cy="17"/>
                </a:xfrm>
                <a:custGeom>
                  <a:avLst/>
                  <a:gdLst>
                    <a:gd name="T0" fmla="*/ 12 w 25"/>
                    <a:gd name="T1" fmla="*/ 0 h 17"/>
                    <a:gd name="T2" fmla="*/ 24 w 25"/>
                    <a:gd name="T3" fmla="*/ 6 h 17"/>
                    <a:gd name="T4" fmla="*/ 11 w 25"/>
                    <a:gd name="T5" fmla="*/ 16 h 17"/>
                    <a:gd name="T6" fmla="*/ 0 w 25"/>
                    <a:gd name="T7" fmla="*/ 8 h 17"/>
                    <a:gd name="T8" fmla="*/ 12 w 25"/>
                    <a:gd name="T9" fmla="*/ 0 h 17"/>
                    <a:gd name="T10" fmla="*/ 0 60000 65536"/>
                    <a:gd name="T11" fmla="*/ 0 60000 65536"/>
                    <a:gd name="T12" fmla="*/ 0 60000 65536"/>
                    <a:gd name="T13" fmla="*/ 0 60000 65536"/>
                    <a:gd name="T14" fmla="*/ 0 60000 65536"/>
                    <a:gd name="T15" fmla="*/ 0 w 25"/>
                    <a:gd name="T16" fmla="*/ 0 h 17"/>
                    <a:gd name="T17" fmla="*/ 25 w 25"/>
                    <a:gd name="T18" fmla="*/ 17 h 17"/>
                  </a:gdLst>
                  <a:ahLst/>
                  <a:cxnLst>
                    <a:cxn ang="T10">
                      <a:pos x="T0" y="T1"/>
                    </a:cxn>
                    <a:cxn ang="T11">
                      <a:pos x="T2" y="T3"/>
                    </a:cxn>
                    <a:cxn ang="T12">
                      <a:pos x="T4" y="T5"/>
                    </a:cxn>
                    <a:cxn ang="T13">
                      <a:pos x="T6" y="T7"/>
                    </a:cxn>
                    <a:cxn ang="T14">
                      <a:pos x="T8" y="T9"/>
                    </a:cxn>
                  </a:cxnLst>
                  <a:rect l="T15" t="T16" r="T17" b="T18"/>
                  <a:pathLst>
                    <a:path w="25" h="17">
                      <a:moveTo>
                        <a:pt x="12" y="0"/>
                      </a:moveTo>
                      <a:lnTo>
                        <a:pt x="24" y="6"/>
                      </a:lnTo>
                      <a:lnTo>
                        <a:pt x="11" y="16"/>
                      </a:lnTo>
                      <a:lnTo>
                        <a:pt x="0" y="8"/>
                      </a:lnTo>
                      <a:lnTo>
                        <a:pt x="12" y="0"/>
                      </a:lnTo>
                    </a:path>
                  </a:pathLst>
                </a:custGeom>
                <a:solidFill>
                  <a:srgbClr val="CCCCCC"/>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s-ES_tradnl"/>
                </a:p>
              </p:txBody>
            </p:sp>
            <p:sp>
              <p:nvSpPr>
                <p:cNvPr id="855" name="Freeform 1212"/>
                <p:cNvSpPr>
                  <a:spLocks/>
                </p:cNvSpPr>
                <p:nvPr/>
              </p:nvSpPr>
              <p:spPr bwMode="auto">
                <a:xfrm>
                  <a:off x="4284" y="1231"/>
                  <a:ext cx="25" cy="17"/>
                </a:xfrm>
                <a:custGeom>
                  <a:avLst/>
                  <a:gdLst>
                    <a:gd name="T0" fmla="*/ 12 w 25"/>
                    <a:gd name="T1" fmla="*/ 0 h 17"/>
                    <a:gd name="T2" fmla="*/ 24 w 25"/>
                    <a:gd name="T3" fmla="*/ 6 h 17"/>
                    <a:gd name="T4" fmla="*/ 11 w 25"/>
                    <a:gd name="T5" fmla="*/ 16 h 17"/>
                    <a:gd name="T6" fmla="*/ 0 w 25"/>
                    <a:gd name="T7" fmla="*/ 8 h 17"/>
                    <a:gd name="T8" fmla="*/ 12 w 25"/>
                    <a:gd name="T9" fmla="*/ 0 h 17"/>
                    <a:gd name="T10" fmla="*/ 0 60000 65536"/>
                    <a:gd name="T11" fmla="*/ 0 60000 65536"/>
                    <a:gd name="T12" fmla="*/ 0 60000 65536"/>
                    <a:gd name="T13" fmla="*/ 0 60000 65536"/>
                    <a:gd name="T14" fmla="*/ 0 60000 65536"/>
                    <a:gd name="T15" fmla="*/ 0 w 25"/>
                    <a:gd name="T16" fmla="*/ 0 h 17"/>
                    <a:gd name="T17" fmla="*/ 25 w 25"/>
                    <a:gd name="T18" fmla="*/ 17 h 17"/>
                  </a:gdLst>
                  <a:ahLst/>
                  <a:cxnLst>
                    <a:cxn ang="T10">
                      <a:pos x="T0" y="T1"/>
                    </a:cxn>
                    <a:cxn ang="T11">
                      <a:pos x="T2" y="T3"/>
                    </a:cxn>
                    <a:cxn ang="T12">
                      <a:pos x="T4" y="T5"/>
                    </a:cxn>
                    <a:cxn ang="T13">
                      <a:pos x="T6" y="T7"/>
                    </a:cxn>
                    <a:cxn ang="T14">
                      <a:pos x="T8" y="T9"/>
                    </a:cxn>
                  </a:cxnLst>
                  <a:rect l="T15" t="T16" r="T17" b="T18"/>
                  <a:pathLst>
                    <a:path w="25" h="17">
                      <a:moveTo>
                        <a:pt x="12" y="0"/>
                      </a:moveTo>
                      <a:lnTo>
                        <a:pt x="24" y="6"/>
                      </a:lnTo>
                      <a:lnTo>
                        <a:pt x="11" y="16"/>
                      </a:lnTo>
                      <a:lnTo>
                        <a:pt x="0" y="8"/>
                      </a:lnTo>
                      <a:lnTo>
                        <a:pt x="12" y="0"/>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s-ES_tradnl"/>
                </a:p>
              </p:txBody>
            </p:sp>
            <p:sp>
              <p:nvSpPr>
                <p:cNvPr id="856" name="Freeform 1213"/>
                <p:cNvSpPr>
                  <a:spLocks/>
                </p:cNvSpPr>
                <p:nvPr/>
              </p:nvSpPr>
              <p:spPr bwMode="auto">
                <a:xfrm>
                  <a:off x="4283" y="1240"/>
                  <a:ext cx="17" cy="20"/>
                </a:xfrm>
                <a:custGeom>
                  <a:avLst/>
                  <a:gdLst>
                    <a:gd name="T0" fmla="*/ 13 w 17"/>
                    <a:gd name="T1" fmla="*/ 0 h 20"/>
                    <a:gd name="T2" fmla="*/ 16 w 17"/>
                    <a:gd name="T3" fmla="*/ 13 h 20"/>
                    <a:gd name="T4" fmla="*/ 2 w 17"/>
                    <a:gd name="T5" fmla="*/ 19 h 20"/>
                    <a:gd name="T6" fmla="*/ 0 w 17"/>
                    <a:gd name="T7" fmla="*/ 5 h 20"/>
                    <a:gd name="T8" fmla="*/ 13 w 17"/>
                    <a:gd name="T9" fmla="*/ 0 h 20"/>
                    <a:gd name="T10" fmla="*/ 0 60000 65536"/>
                    <a:gd name="T11" fmla="*/ 0 60000 65536"/>
                    <a:gd name="T12" fmla="*/ 0 60000 65536"/>
                    <a:gd name="T13" fmla="*/ 0 60000 65536"/>
                    <a:gd name="T14" fmla="*/ 0 60000 65536"/>
                    <a:gd name="T15" fmla="*/ 0 w 17"/>
                    <a:gd name="T16" fmla="*/ 0 h 20"/>
                    <a:gd name="T17" fmla="*/ 17 w 17"/>
                    <a:gd name="T18" fmla="*/ 20 h 20"/>
                  </a:gdLst>
                  <a:ahLst/>
                  <a:cxnLst>
                    <a:cxn ang="T10">
                      <a:pos x="T0" y="T1"/>
                    </a:cxn>
                    <a:cxn ang="T11">
                      <a:pos x="T2" y="T3"/>
                    </a:cxn>
                    <a:cxn ang="T12">
                      <a:pos x="T4" y="T5"/>
                    </a:cxn>
                    <a:cxn ang="T13">
                      <a:pos x="T6" y="T7"/>
                    </a:cxn>
                    <a:cxn ang="T14">
                      <a:pos x="T8" y="T9"/>
                    </a:cxn>
                  </a:cxnLst>
                  <a:rect l="T15" t="T16" r="T17" b="T18"/>
                  <a:pathLst>
                    <a:path w="17" h="20">
                      <a:moveTo>
                        <a:pt x="13" y="0"/>
                      </a:moveTo>
                      <a:lnTo>
                        <a:pt x="16" y="13"/>
                      </a:lnTo>
                      <a:lnTo>
                        <a:pt x="2" y="19"/>
                      </a:lnTo>
                      <a:lnTo>
                        <a:pt x="0" y="5"/>
                      </a:lnTo>
                      <a:lnTo>
                        <a:pt x="13" y="0"/>
                      </a:lnTo>
                    </a:path>
                  </a:pathLst>
                </a:custGeom>
                <a:solidFill>
                  <a:srgbClr val="E5E5E5"/>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s-ES_tradnl"/>
                </a:p>
              </p:txBody>
            </p:sp>
            <p:sp>
              <p:nvSpPr>
                <p:cNvPr id="857" name="Freeform 1214"/>
                <p:cNvSpPr>
                  <a:spLocks/>
                </p:cNvSpPr>
                <p:nvPr/>
              </p:nvSpPr>
              <p:spPr bwMode="auto">
                <a:xfrm>
                  <a:off x="4283" y="1240"/>
                  <a:ext cx="17" cy="20"/>
                </a:xfrm>
                <a:custGeom>
                  <a:avLst/>
                  <a:gdLst>
                    <a:gd name="T0" fmla="*/ 13 w 17"/>
                    <a:gd name="T1" fmla="*/ 0 h 20"/>
                    <a:gd name="T2" fmla="*/ 16 w 17"/>
                    <a:gd name="T3" fmla="*/ 13 h 20"/>
                    <a:gd name="T4" fmla="*/ 2 w 17"/>
                    <a:gd name="T5" fmla="*/ 19 h 20"/>
                    <a:gd name="T6" fmla="*/ 0 w 17"/>
                    <a:gd name="T7" fmla="*/ 5 h 20"/>
                    <a:gd name="T8" fmla="*/ 13 w 17"/>
                    <a:gd name="T9" fmla="*/ 0 h 20"/>
                    <a:gd name="T10" fmla="*/ 0 60000 65536"/>
                    <a:gd name="T11" fmla="*/ 0 60000 65536"/>
                    <a:gd name="T12" fmla="*/ 0 60000 65536"/>
                    <a:gd name="T13" fmla="*/ 0 60000 65536"/>
                    <a:gd name="T14" fmla="*/ 0 60000 65536"/>
                    <a:gd name="T15" fmla="*/ 0 w 17"/>
                    <a:gd name="T16" fmla="*/ 0 h 20"/>
                    <a:gd name="T17" fmla="*/ 17 w 17"/>
                    <a:gd name="T18" fmla="*/ 20 h 20"/>
                  </a:gdLst>
                  <a:ahLst/>
                  <a:cxnLst>
                    <a:cxn ang="T10">
                      <a:pos x="T0" y="T1"/>
                    </a:cxn>
                    <a:cxn ang="T11">
                      <a:pos x="T2" y="T3"/>
                    </a:cxn>
                    <a:cxn ang="T12">
                      <a:pos x="T4" y="T5"/>
                    </a:cxn>
                    <a:cxn ang="T13">
                      <a:pos x="T6" y="T7"/>
                    </a:cxn>
                    <a:cxn ang="T14">
                      <a:pos x="T8" y="T9"/>
                    </a:cxn>
                  </a:cxnLst>
                  <a:rect l="T15" t="T16" r="T17" b="T18"/>
                  <a:pathLst>
                    <a:path w="17" h="20">
                      <a:moveTo>
                        <a:pt x="13" y="0"/>
                      </a:moveTo>
                      <a:lnTo>
                        <a:pt x="16" y="13"/>
                      </a:lnTo>
                      <a:lnTo>
                        <a:pt x="2" y="19"/>
                      </a:lnTo>
                      <a:lnTo>
                        <a:pt x="0" y="5"/>
                      </a:lnTo>
                      <a:lnTo>
                        <a:pt x="13" y="0"/>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s-ES_tradnl"/>
                </a:p>
              </p:txBody>
            </p:sp>
            <p:sp>
              <p:nvSpPr>
                <p:cNvPr id="858" name="Freeform 1215"/>
                <p:cNvSpPr>
                  <a:spLocks/>
                </p:cNvSpPr>
                <p:nvPr/>
              </p:nvSpPr>
              <p:spPr bwMode="auto">
                <a:xfrm>
                  <a:off x="4272" y="1241"/>
                  <a:ext cx="17" cy="19"/>
                </a:xfrm>
                <a:custGeom>
                  <a:avLst/>
                  <a:gdLst>
                    <a:gd name="T0" fmla="*/ 0 w 17"/>
                    <a:gd name="T1" fmla="*/ 0 h 19"/>
                    <a:gd name="T2" fmla="*/ 2 w 17"/>
                    <a:gd name="T3" fmla="*/ 13 h 19"/>
                    <a:gd name="T4" fmla="*/ 16 w 17"/>
                    <a:gd name="T5" fmla="*/ 18 h 19"/>
                    <a:gd name="T6" fmla="*/ 13 w 17"/>
                    <a:gd name="T7" fmla="*/ 4 h 19"/>
                    <a:gd name="T8" fmla="*/ 0 w 17"/>
                    <a:gd name="T9" fmla="*/ 0 h 19"/>
                    <a:gd name="T10" fmla="*/ 0 60000 65536"/>
                    <a:gd name="T11" fmla="*/ 0 60000 65536"/>
                    <a:gd name="T12" fmla="*/ 0 60000 65536"/>
                    <a:gd name="T13" fmla="*/ 0 60000 65536"/>
                    <a:gd name="T14" fmla="*/ 0 60000 65536"/>
                    <a:gd name="T15" fmla="*/ 0 w 17"/>
                    <a:gd name="T16" fmla="*/ 0 h 19"/>
                    <a:gd name="T17" fmla="*/ 17 w 17"/>
                    <a:gd name="T18" fmla="*/ 19 h 19"/>
                  </a:gdLst>
                  <a:ahLst/>
                  <a:cxnLst>
                    <a:cxn ang="T10">
                      <a:pos x="T0" y="T1"/>
                    </a:cxn>
                    <a:cxn ang="T11">
                      <a:pos x="T2" y="T3"/>
                    </a:cxn>
                    <a:cxn ang="T12">
                      <a:pos x="T4" y="T5"/>
                    </a:cxn>
                    <a:cxn ang="T13">
                      <a:pos x="T6" y="T7"/>
                    </a:cxn>
                    <a:cxn ang="T14">
                      <a:pos x="T8" y="T9"/>
                    </a:cxn>
                  </a:cxnLst>
                  <a:rect l="T15" t="T16" r="T17" b="T18"/>
                  <a:pathLst>
                    <a:path w="17" h="19">
                      <a:moveTo>
                        <a:pt x="0" y="0"/>
                      </a:moveTo>
                      <a:lnTo>
                        <a:pt x="2" y="13"/>
                      </a:lnTo>
                      <a:lnTo>
                        <a:pt x="16" y="18"/>
                      </a:lnTo>
                      <a:lnTo>
                        <a:pt x="13" y="4"/>
                      </a:lnTo>
                      <a:lnTo>
                        <a:pt x="0" y="0"/>
                      </a:lnTo>
                    </a:path>
                  </a:pathLst>
                </a:custGeom>
                <a:solidFill>
                  <a:srgbClr val="B2B2B2"/>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s-ES_tradnl"/>
                </a:p>
              </p:txBody>
            </p:sp>
            <p:sp>
              <p:nvSpPr>
                <p:cNvPr id="859" name="Freeform 1216"/>
                <p:cNvSpPr>
                  <a:spLocks/>
                </p:cNvSpPr>
                <p:nvPr/>
              </p:nvSpPr>
              <p:spPr bwMode="auto">
                <a:xfrm>
                  <a:off x="4272" y="1241"/>
                  <a:ext cx="17" cy="19"/>
                </a:xfrm>
                <a:custGeom>
                  <a:avLst/>
                  <a:gdLst>
                    <a:gd name="T0" fmla="*/ 0 w 17"/>
                    <a:gd name="T1" fmla="*/ 0 h 19"/>
                    <a:gd name="T2" fmla="*/ 2 w 17"/>
                    <a:gd name="T3" fmla="*/ 13 h 19"/>
                    <a:gd name="T4" fmla="*/ 16 w 17"/>
                    <a:gd name="T5" fmla="*/ 18 h 19"/>
                    <a:gd name="T6" fmla="*/ 13 w 17"/>
                    <a:gd name="T7" fmla="*/ 4 h 19"/>
                    <a:gd name="T8" fmla="*/ 0 w 17"/>
                    <a:gd name="T9" fmla="*/ 0 h 19"/>
                    <a:gd name="T10" fmla="*/ 0 60000 65536"/>
                    <a:gd name="T11" fmla="*/ 0 60000 65536"/>
                    <a:gd name="T12" fmla="*/ 0 60000 65536"/>
                    <a:gd name="T13" fmla="*/ 0 60000 65536"/>
                    <a:gd name="T14" fmla="*/ 0 60000 65536"/>
                    <a:gd name="T15" fmla="*/ 0 w 17"/>
                    <a:gd name="T16" fmla="*/ 0 h 19"/>
                    <a:gd name="T17" fmla="*/ 17 w 17"/>
                    <a:gd name="T18" fmla="*/ 19 h 19"/>
                  </a:gdLst>
                  <a:ahLst/>
                  <a:cxnLst>
                    <a:cxn ang="T10">
                      <a:pos x="T0" y="T1"/>
                    </a:cxn>
                    <a:cxn ang="T11">
                      <a:pos x="T2" y="T3"/>
                    </a:cxn>
                    <a:cxn ang="T12">
                      <a:pos x="T4" y="T5"/>
                    </a:cxn>
                    <a:cxn ang="T13">
                      <a:pos x="T6" y="T7"/>
                    </a:cxn>
                    <a:cxn ang="T14">
                      <a:pos x="T8" y="T9"/>
                    </a:cxn>
                  </a:cxnLst>
                  <a:rect l="T15" t="T16" r="T17" b="T18"/>
                  <a:pathLst>
                    <a:path w="17" h="19">
                      <a:moveTo>
                        <a:pt x="0" y="0"/>
                      </a:moveTo>
                      <a:lnTo>
                        <a:pt x="2" y="13"/>
                      </a:lnTo>
                      <a:lnTo>
                        <a:pt x="16" y="18"/>
                      </a:lnTo>
                      <a:lnTo>
                        <a:pt x="13" y="4"/>
                      </a:lnTo>
                      <a:lnTo>
                        <a:pt x="0" y="0"/>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s-ES_tradnl"/>
                </a:p>
              </p:txBody>
            </p:sp>
            <p:sp>
              <p:nvSpPr>
                <p:cNvPr id="860" name="Freeform 1217"/>
                <p:cNvSpPr>
                  <a:spLocks/>
                </p:cNvSpPr>
                <p:nvPr/>
              </p:nvSpPr>
              <p:spPr bwMode="auto">
                <a:xfrm>
                  <a:off x="4272" y="1236"/>
                  <a:ext cx="24" cy="17"/>
                </a:xfrm>
                <a:custGeom>
                  <a:avLst/>
                  <a:gdLst>
                    <a:gd name="T0" fmla="*/ 12 w 24"/>
                    <a:gd name="T1" fmla="*/ 0 h 17"/>
                    <a:gd name="T2" fmla="*/ 23 w 24"/>
                    <a:gd name="T3" fmla="*/ 6 h 17"/>
                    <a:gd name="T4" fmla="*/ 10 w 24"/>
                    <a:gd name="T5" fmla="*/ 16 h 17"/>
                    <a:gd name="T6" fmla="*/ 0 w 24"/>
                    <a:gd name="T7" fmla="*/ 8 h 17"/>
                    <a:gd name="T8" fmla="*/ 12 w 24"/>
                    <a:gd name="T9" fmla="*/ 0 h 17"/>
                    <a:gd name="T10" fmla="*/ 0 60000 65536"/>
                    <a:gd name="T11" fmla="*/ 0 60000 65536"/>
                    <a:gd name="T12" fmla="*/ 0 60000 65536"/>
                    <a:gd name="T13" fmla="*/ 0 60000 65536"/>
                    <a:gd name="T14" fmla="*/ 0 60000 65536"/>
                    <a:gd name="T15" fmla="*/ 0 w 24"/>
                    <a:gd name="T16" fmla="*/ 0 h 17"/>
                    <a:gd name="T17" fmla="*/ 24 w 24"/>
                    <a:gd name="T18" fmla="*/ 17 h 17"/>
                  </a:gdLst>
                  <a:ahLst/>
                  <a:cxnLst>
                    <a:cxn ang="T10">
                      <a:pos x="T0" y="T1"/>
                    </a:cxn>
                    <a:cxn ang="T11">
                      <a:pos x="T2" y="T3"/>
                    </a:cxn>
                    <a:cxn ang="T12">
                      <a:pos x="T4" y="T5"/>
                    </a:cxn>
                    <a:cxn ang="T13">
                      <a:pos x="T6" y="T7"/>
                    </a:cxn>
                    <a:cxn ang="T14">
                      <a:pos x="T8" y="T9"/>
                    </a:cxn>
                  </a:cxnLst>
                  <a:rect l="T15" t="T16" r="T17" b="T18"/>
                  <a:pathLst>
                    <a:path w="24" h="17">
                      <a:moveTo>
                        <a:pt x="12" y="0"/>
                      </a:moveTo>
                      <a:lnTo>
                        <a:pt x="23" y="6"/>
                      </a:lnTo>
                      <a:lnTo>
                        <a:pt x="10" y="16"/>
                      </a:lnTo>
                      <a:lnTo>
                        <a:pt x="0" y="8"/>
                      </a:lnTo>
                      <a:lnTo>
                        <a:pt x="12" y="0"/>
                      </a:lnTo>
                    </a:path>
                  </a:pathLst>
                </a:custGeom>
                <a:solidFill>
                  <a:srgbClr val="CCCCCC"/>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s-ES_tradnl"/>
                </a:p>
              </p:txBody>
            </p:sp>
            <p:sp>
              <p:nvSpPr>
                <p:cNvPr id="861" name="Freeform 1218"/>
                <p:cNvSpPr>
                  <a:spLocks/>
                </p:cNvSpPr>
                <p:nvPr/>
              </p:nvSpPr>
              <p:spPr bwMode="auto">
                <a:xfrm>
                  <a:off x="4272" y="1236"/>
                  <a:ext cx="24" cy="17"/>
                </a:xfrm>
                <a:custGeom>
                  <a:avLst/>
                  <a:gdLst>
                    <a:gd name="T0" fmla="*/ 12 w 24"/>
                    <a:gd name="T1" fmla="*/ 0 h 17"/>
                    <a:gd name="T2" fmla="*/ 23 w 24"/>
                    <a:gd name="T3" fmla="*/ 6 h 17"/>
                    <a:gd name="T4" fmla="*/ 10 w 24"/>
                    <a:gd name="T5" fmla="*/ 16 h 17"/>
                    <a:gd name="T6" fmla="*/ 0 w 24"/>
                    <a:gd name="T7" fmla="*/ 8 h 17"/>
                    <a:gd name="T8" fmla="*/ 12 w 24"/>
                    <a:gd name="T9" fmla="*/ 0 h 17"/>
                    <a:gd name="T10" fmla="*/ 0 60000 65536"/>
                    <a:gd name="T11" fmla="*/ 0 60000 65536"/>
                    <a:gd name="T12" fmla="*/ 0 60000 65536"/>
                    <a:gd name="T13" fmla="*/ 0 60000 65536"/>
                    <a:gd name="T14" fmla="*/ 0 60000 65536"/>
                    <a:gd name="T15" fmla="*/ 0 w 24"/>
                    <a:gd name="T16" fmla="*/ 0 h 17"/>
                    <a:gd name="T17" fmla="*/ 24 w 24"/>
                    <a:gd name="T18" fmla="*/ 17 h 17"/>
                  </a:gdLst>
                  <a:ahLst/>
                  <a:cxnLst>
                    <a:cxn ang="T10">
                      <a:pos x="T0" y="T1"/>
                    </a:cxn>
                    <a:cxn ang="T11">
                      <a:pos x="T2" y="T3"/>
                    </a:cxn>
                    <a:cxn ang="T12">
                      <a:pos x="T4" y="T5"/>
                    </a:cxn>
                    <a:cxn ang="T13">
                      <a:pos x="T6" y="T7"/>
                    </a:cxn>
                    <a:cxn ang="T14">
                      <a:pos x="T8" y="T9"/>
                    </a:cxn>
                  </a:cxnLst>
                  <a:rect l="T15" t="T16" r="T17" b="T18"/>
                  <a:pathLst>
                    <a:path w="24" h="17">
                      <a:moveTo>
                        <a:pt x="12" y="0"/>
                      </a:moveTo>
                      <a:lnTo>
                        <a:pt x="23" y="6"/>
                      </a:lnTo>
                      <a:lnTo>
                        <a:pt x="10" y="16"/>
                      </a:lnTo>
                      <a:lnTo>
                        <a:pt x="0" y="8"/>
                      </a:lnTo>
                      <a:lnTo>
                        <a:pt x="12" y="0"/>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s-ES_tradnl"/>
                </a:p>
              </p:txBody>
            </p:sp>
            <p:sp>
              <p:nvSpPr>
                <p:cNvPr id="862" name="Freeform 1219"/>
                <p:cNvSpPr>
                  <a:spLocks/>
                </p:cNvSpPr>
                <p:nvPr/>
              </p:nvSpPr>
              <p:spPr bwMode="auto">
                <a:xfrm>
                  <a:off x="4271" y="1245"/>
                  <a:ext cx="17" cy="20"/>
                </a:xfrm>
                <a:custGeom>
                  <a:avLst/>
                  <a:gdLst>
                    <a:gd name="T0" fmla="*/ 13 w 17"/>
                    <a:gd name="T1" fmla="*/ 0 h 20"/>
                    <a:gd name="T2" fmla="*/ 16 w 17"/>
                    <a:gd name="T3" fmla="*/ 13 h 20"/>
                    <a:gd name="T4" fmla="*/ 2 w 17"/>
                    <a:gd name="T5" fmla="*/ 19 h 20"/>
                    <a:gd name="T6" fmla="*/ 0 w 17"/>
                    <a:gd name="T7" fmla="*/ 5 h 20"/>
                    <a:gd name="T8" fmla="*/ 13 w 17"/>
                    <a:gd name="T9" fmla="*/ 0 h 20"/>
                    <a:gd name="T10" fmla="*/ 0 60000 65536"/>
                    <a:gd name="T11" fmla="*/ 0 60000 65536"/>
                    <a:gd name="T12" fmla="*/ 0 60000 65536"/>
                    <a:gd name="T13" fmla="*/ 0 60000 65536"/>
                    <a:gd name="T14" fmla="*/ 0 60000 65536"/>
                    <a:gd name="T15" fmla="*/ 0 w 17"/>
                    <a:gd name="T16" fmla="*/ 0 h 20"/>
                    <a:gd name="T17" fmla="*/ 17 w 17"/>
                    <a:gd name="T18" fmla="*/ 20 h 20"/>
                  </a:gdLst>
                  <a:ahLst/>
                  <a:cxnLst>
                    <a:cxn ang="T10">
                      <a:pos x="T0" y="T1"/>
                    </a:cxn>
                    <a:cxn ang="T11">
                      <a:pos x="T2" y="T3"/>
                    </a:cxn>
                    <a:cxn ang="T12">
                      <a:pos x="T4" y="T5"/>
                    </a:cxn>
                    <a:cxn ang="T13">
                      <a:pos x="T6" y="T7"/>
                    </a:cxn>
                    <a:cxn ang="T14">
                      <a:pos x="T8" y="T9"/>
                    </a:cxn>
                  </a:cxnLst>
                  <a:rect l="T15" t="T16" r="T17" b="T18"/>
                  <a:pathLst>
                    <a:path w="17" h="20">
                      <a:moveTo>
                        <a:pt x="13" y="0"/>
                      </a:moveTo>
                      <a:lnTo>
                        <a:pt x="16" y="13"/>
                      </a:lnTo>
                      <a:lnTo>
                        <a:pt x="2" y="19"/>
                      </a:lnTo>
                      <a:lnTo>
                        <a:pt x="0" y="5"/>
                      </a:lnTo>
                      <a:lnTo>
                        <a:pt x="13" y="0"/>
                      </a:lnTo>
                    </a:path>
                  </a:pathLst>
                </a:custGeom>
                <a:solidFill>
                  <a:srgbClr val="E5E5E5"/>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s-ES_tradnl"/>
                </a:p>
              </p:txBody>
            </p:sp>
            <p:sp>
              <p:nvSpPr>
                <p:cNvPr id="863" name="Freeform 1220"/>
                <p:cNvSpPr>
                  <a:spLocks/>
                </p:cNvSpPr>
                <p:nvPr/>
              </p:nvSpPr>
              <p:spPr bwMode="auto">
                <a:xfrm>
                  <a:off x="4271" y="1245"/>
                  <a:ext cx="17" cy="20"/>
                </a:xfrm>
                <a:custGeom>
                  <a:avLst/>
                  <a:gdLst>
                    <a:gd name="T0" fmla="*/ 13 w 17"/>
                    <a:gd name="T1" fmla="*/ 0 h 20"/>
                    <a:gd name="T2" fmla="*/ 16 w 17"/>
                    <a:gd name="T3" fmla="*/ 13 h 20"/>
                    <a:gd name="T4" fmla="*/ 2 w 17"/>
                    <a:gd name="T5" fmla="*/ 19 h 20"/>
                    <a:gd name="T6" fmla="*/ 0 w 17"/>
                    <a:gd name="T7" fmla="*/ 5 h 20"/>
                    <a:gd name="T8" fmla="*/ 13 w 17"/>
                    <a:gd name="T9" fmla="*/ 0 h 20"/>
                    <a:gd name="T10" fmla="*/ 0 60000 65536"/>
                    <a:gd name="T11" fmla="*/ 0 60000 65536"/>
                    <a:gd name="T12" fmla="*/ 0 60000 65536"/>
                    <a:gd name="T13" fmla="*/ 0 60000 65536"/>
                    <a:gd name="T14" fmla="*/ 0 60000 65536"/>
                    <a:gd name="T15" fmla="*/ 0 w 17"/>
                    <a:gd name="T16" fmla="*/ 0 h 20"/>
                    <a:gd name="T17" fmla="*/ 17 w 17"/>
                    <a:gd name="T18" fmla="*/ 20 h 20"/>
                  </a:gdLst>
                  <a:ahLst/>
                  <a:cxnLst>
                    <a:cxn ang="T10">
                      <a:pos x="T0" y="T1"/>
                    </a:cxn>
                    <a:cxn ang="T11">
                      <a:pos x="T2" y="T3"/>
                    </a:cxn>
                    <a:cxn ang="T12">
                      <a:pos x="T4" y="T5"/>
                    </a:cxn>
                    <a:cxn ang="T13">
                      <a:pos x="T6" y="T7"/>
                    </a:cxn>
                    <a:cxn ang="T14">
                      <a:pos x="T8" y="T9"/>
                    </a:cxn>
                  </a:cxnLst>
                  <a:rect l="T15" t="T16" r="T17" b="T18"/>
                  <a:pathLst>
                    <a:path w="17" h="20">
                      <a:moveTo>
                        <a:pt x="13" y="0"/>
                      </a:moveTo>
                      <a:lnTo>
                        <a:pt x="16" y="13"/>
                      </a:lnTo>
                      <a:lnTo>
                        <a:pt x="2" y="19"/>
                      </a:lnTo>
                      <a:lnTo>
                        <a:pt x="0" y="5"/>
                      </a:lnTo>
                      <a:lnTo>
                        <a:pt x="13" y="0"/>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s-ES_tradnl"/>
                </a:p>
              </p:txBody>
            </p:sp>
            <p:sp>
              <p:nvSpPr>
                <p:cNvPr id="864" name="Freeform 1221"/>
                <p:cNvSpPr>
                  <a:spLocks/>
                </p:cNvSpPr>
                <p:nvPr/>
              </p:nvSpPr>
              <p:spPr bwMode="auto">
                <a:xfrm>
                  <a:off x="4260" y="1246"/>
                  <a:ext cx="17" cy="20"/>
                </a:xfrm>
                <a:custGeom>
                  <a:avLst/>
                  <a:gdLst>
                    <a:gd name="T0" fmla="*/ 0 w 17"/>
                    <a:gd name="T1" fmla="*/ 0 h 20"/>
                    <a:gd name="T2" fmla="*/ 2 w 17"/>
                    <a:gd name="T3" fmla="*/ 14 h 20"/>
                    <a:gd name="T4" fmla="*/ 16 w 17"/>
                    <a:gd name="T5" fmla="*/ 19 h 20"/>
                    <a:gd name="T6" fmla="*/ 13 w 17"/>
                    <a:gd name="T7" fmla="*/ 4 h 20"/>
                    <a:gd name="T8" fmla="*/ 0 w 17"/>
                    <a:gd name="T9" fmla="*/ 0 h 20"/>
                    <a:gd name="T10" fmla="*/ 0 60000 65536"/>
                    <a:gd name="T11" fmla="*/ 0 60000 65536"/>
                    <a:gd name="T12" fmla="*/ 0 60000 65536"/>
                    <a:gd name="T13" fmla="*/ 0 60000 65536"/>
                    <a:gd name="T14" fmla="*/ 0 60000 65536"/>
                    <a:gd name="T15" fmla="*/ 0 w 17"/>
                    <a:gd name="T16" fmla="*/ 0 h 20"/>
                    <a:gd name="T17" fmla="*/ 17 w 17"/>
                    <a:gd name="T18" fmla="*/ 20 h 20"/>
                  </a:gdLst>
                  <a:ahLst/>
                  <a:cxnLst>
                    <a:cxn ang="T10">
                      <a:pos x="T0" y="T1"/>
                    </a:cxn>
                    <a:cxn ang="T11">
                      <a:pos x="T2" y="T3"/>
                    </a:cxn>
                    <a:cxn ang="T12">
                      <a:pos x="T4" y="T5"/>
                    </a:cxn>
                    <a:cxn ang="T13">
                      <a:pos x="T6" y="T7"/>
                    </a:cxn>
                    <a:cxn ang="T14">
                      <a:pos x="T8" y="T9"/>
                    </a:cxn>
                  </a:cxnLst>
                  <a:rect l="T15" t="T16" r="T17" b="T18"/>
                  <a:pathLst>
                    <a:path w="17" h="20">
                      <a:moveTo>
                        <a:pt x="0" y="0"/>
                      </a:moveTo>
                      <a:lnTo>
                        <a:pt x="2" y="14"/>
                      </a:lnTo>
                      <a:lnTo>
                        <a:pt x="16" y="19"/>
                      </a:lnTo>
                      <a:lnTo>
                        <a:pt x="13" y="4"/>
                      </a:lnTo>
                      <a:lnTo>
                        <a:pt x="0" y="0"/>
                      </a:lnTo>
                    </a:path>
                  </a:pathLst>
                </a:custGeom>
                <a:solidFill>
                  <a:srgbClr val="B2B2B2"/>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s-ES_tradnl"/>
                </a:p>
              </p:txBody>
            </p:sp>
            <p:sp>
              <p:nvSpPr>
                <p:cNvPr id="865" name="Freeform 1222"/>
                <p:cNvSpPr>
                  <a:spLocks/>
                </p:cNvSpPr>
                <p:nvPr/>
              </p:nvSpPr>
              <p:spPr bwMode="auto">
                <a:xfrm>
                  <a:off x="4260" y="1246"/>
                  <a:ext cx="17" cy="20"/>
                </a:xfrm>
                <a:custGeom>
                  <a:avLst/>
                  <a:gdLst>
                    <a:gd name="T0" fmla="*/ 0 w 17"/>
                    <a:gd name="T1" fmla="*/ 0 h 20"/>
                    <a:gd name="T2" fmla="*/ 2 w 17"/>
                    <a:gd name="T3" fmla="*/ 14 h 20"/>
                    <a:gd name="T4" fmla="*/ 16 w 17"/>
                    <a:gd name="T5" fmla="*/ 19 h 20"/>
                    <a:gd name="T6" fmla="*/ 13 w 17"/>
                    <a:gd name="T7" fmla="*/ 4 h 20"/>
                    <a:gd name="T8" fmla="*/ 0 w 17"/>
                    <a:gd name="T9" fmla="*/ 0 h 20"/>
                    <a:gd name="T10" fmla="*/ 0 60000 65536"/>
                    <a:gd name="T11" fmla="*/ 0 60000 65536"/>
                    <a:gd name="T12" fmla="*/ 0 60000 65536"/>
                    <a:gd name="T13" fmla="*/ 0 60000 65536"/>
                    <a:gd name="T14" fmla="*/ 0 60000 65536"/>
                    <a:gd name="T15" fmla="*/ 0 w 17"/>
                    <a:gd name="T16" fmla="*/ 0 h 20"/>
                    <a:gd name="T17" fmla="*/ 17 w 17"/>
                    <a:gd name="T18" fmla="*/ 20 h 20"/>
                  </a:gdLst>
                  <a:ahLst/>
                  <a:cxnLst>
                    <a:cxn ang="T10">
                      <a:pos x="T0" y="T1"/>
                    </a:cxn>
                    <a:cxn ang="T11">
                      <a:pos x="T2" y="T3"/>
                    </a:cxn>
                    <a:cxn ang="T12">
                      <a:pos x="T4" y="T5"/>
                    </a:cxn>
                    <a:cxn ang="T13">
                      <a:pos x="T6" y="T7"/>
                    </a:cxn>
                    <a:cxn ang="T14">
                      <a:pos x="T8" y="T9"/>
                    </a:cxn>
                  </a:cxnLst>
                  <a:rect l="T15" t="T16" r="T17" b="T18"/>
                  <a:pathLst>
                    <a:path w="17" h="20">
                      <a:moveTo>
                        <a:pt x="0" y="0"/>
                      </a:moveTo>
                      <a:lnTo>
                        <a:pt x="2" y="14"/>
                      </a:lnTo>
                      <a:lnTo>
                        <a:pt x="16" y="19"/>
                      </a:lnTo>
                      <a:lnTo>
                        <a:pt x="13" y="4"/>
                      </a:lnTo>
                      <a:lnTo>
                        <a:pt x="0" y="0"/>
                      </a:lnTo>
                    </a:path>
                  </a:pathLst>
                </a:custGeom>
                <a:solidFill>
                  <a:srgbClr val="CCCC00"/>
                </a:solidFill>
                <a:ln w="12700" cap="rnd">
                  <a:solidFill>
                    <a:srgbClr val="000000"/>
                  </a:solidFill>
                  <a:round/>
                  <a:headEnd type="none" w="sm" len="sm"/>
                  <a:tailEnd type="none" w="sm" len="sm"/>
                </a:ln>
              </p:spPr>
              <p:txBody>
                <a:bodyPr/>
                <a:lstStyle/>
                <a:p>
                  <a:endParaRPr lang="es-ES_tradnl"/>
                </a:p>
              </p:txBody>
            </p:sp>
            <p:sp>
              <p:nvSpPr>
                <p:cNvPr id="866" name="Freeform 1223"/>
                <p:cNvSpPr>
                  <a:spLocks/>
                </p:cNvSpPr>
                <p:nvPr/>
              </p:nvSpPr>
              <p:spPr bwMode="auto">
                <a:xfrm>
                  <a:off x="4260" y="1241"/>
                  <a:ext cx="24" cy="17"/>
                </a:xfrm>
                <a:custGeom>
                  <a:avLst/>
                  <a:gdLst>
                    <a:gd name="T0" fmla="*/ 12 w 24"/>
                    <a:gd name="T1" fmla="*/ 0 h 17"/>
                    <a:gd name="T2" fmla="*/ 23 w 24"/>
                    <a:gd name="T3" fmla="*/ 7 h 17"/>
                    <a:gd name="T4" fmla="*/ 10 w 24"/>
                    <a:gd name="T5" fmla="*/ 16 h 17"/>
                    <a:gd name="T6" fmla="*/ 0 w 24"/>
                    <a:gd name="T7" fmla="*/ 8 h 17"/>
                    <a:gd name="T8" fmla="*/ 12 w 24"/>
                    <a:gd name="T9" fmla="*/ 0 h 17"/>
                    <a:gd name="T10" fmla="*/ 0 60000 65536"/>
                    <a:gd name="T11" fmla="*/ 0 60000 65536"/>
                    <a:gd name="T12" fmla="*/ 0 60000 65536"/>
                    <a:gd name="T13" fmla="*/ 0 60000 65536"/>
                    <a:gd name="T14" fmla="*/ 0 60000 65536"/>
                    <a:gd name="T15" fmla="*/ 0 w 24"/>
                    <a:gd name="T16" fmla="*/ 0 h 17"/>
                    <a:gd name="T17" fmla="*/ 24 w 24"/>
                    <a:gd name="T18" fmla="*/ 17 h 17"/>
                  </a:gdLst>
                  <a:ahLst/>
                  <a:cxnLst>
                    <a:cxn ang="T10">
                      <a:pos x="T0" y="T1"/>
                    </a:cxn>
                    <a:cxn ang="T11">
                      <a:pos x="T2" y="T3"/>
                    </a:cxn>
                    <a:cxn ang="T12">
                      <a:pos x="T4" y="T5"/>
                    </a:cxn>
                    <a:cxn ang="T13">
                      <a:pos x="T6" y="T7"/>
                    </a:cxn>
                    <a:cxn ang="T14">
                      <a:pos x="T8" y="T9"/>
                    </a:cxn>
                  </a:cxnLst>
                  <a:rect l="T15" t="T16" r="T17" b="T18"/>
                  <a:pathLst>
                    <a:path w="24" h="17">
                      <a:moveTo>
                        <a:pt x="12" y="0"/>
                      </a:moveTo>
                      <a:lnTo>
                        <a:pt x="23" y="7"/>
                      </a:lnTo>
                      <a:lnTo>
                        <a:pt x="10" y="16"/>
                      </a:lnTo>
                      <a:lnTo>
                        <a:pt x="0" y="8"/>
                      </a:lnTo>
                      <a:lnTo>
                        <a:pt x="12" y="0"/>
                      </a:lnTo>
                    </a:path>
                  </a:pathLst>
                </a:custGeom>
                <a:solidFill>
                  <a:srgbClr val="CCCCCC"/>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s-ES_tradnl"/>
                </a:p>
              </p:txBody>
            </p:sp>
            <p:sp>
              <p:nvSpPr>
                <p:cNvPr id="867" name="Freeform 1224"/>
                <p:cNvSpPr>
                  <a:spLocks/>
                </p:cNvSpPr>
                <p:nvPr/>
              </p:nvSpPr>
              <p:spPr bwMode="auto">
                <a:xfrm>
                  <a:off x="4260" y="1241"/>
                  <a:ext cx="24" cy="17"/>
                </a:xfrm>
                <a:custGeom>
                  <a:avLst/>
                  <a:gdLst>
                    <a:gd name="T0" fmla="*/ 12 w 24"/>
                    <a:gd name="T1" fmla="*/ 0 h 17"/>
                    <a:gd name="T2" fmla="*/ 23 w 24"/>
                    <a:gd name="T3" fmla="*/ 7 h 17"/>
                    <a:gd name="T4" fmla="*/ 10 w 24"/>
                    <a:gd name="T5" fmla="*/ 16 h 17"/>
                    <a:gd name="T6" fmla="*/ 0 w 24"/>
                    <a:gd name="T7" fmla="*/ 8 h 17"/>
                    <a:gd name="T8" fmla="*/ 12 w 24"/>
                    <a:gd name="T9" fmla="*/ 0 h 17"/>
                    <a:gd name="T10" fmla="*/ 0 60000 65536"/>
                    <a:gd name="T11" fmla="*/ 0 60000 65536"/>
                    <a:gd name="T12" fmla="*/ 0 60000 65536"/>
                    <a:gd name="T13" fmla="*/ 0 60000 65536"/>
                    <a:gd name="T14" fmla="*/ 0 60000 65536"/>
                    <a:gd name="T15" fmla="*/ 0 w 24"/>
                    <a:gd name="T16" fmla="*/ 0 h 17"/>
                    <a:gd name="T17" fmla="*/ 24 w 24"/>
                    <a:gd name="T18" fmla="*/ 17 h 17"/>
                  </a:gdLst>
                  <a:ahLst/>
                  <a:cxnLst>
                    <a:cxn ang="T10">
                      <a:pos x="T0" y="T1"/>
                    </a:cxn>
                    <a:cxn ang="T11">
                      <a:pos x="T2" y="T3"/>
                    </a:cxn>
                    <a:cxn ang="T12">
                      <a:pos x="T4" y="T5"/>
                    </a:cxn>
                    <a:cxn ang="T13">
                      <a:pos x="T6" y="T7"/>
                    </a:cxn>
                    <a:cxn ang="T14">
                      <a:pos x="T8" y="T9"/>
                    </a:cxn>
                  </a:cxnLst>
                  <a:rect l="T15" t="T16" r="T17" b="T18"/>
                  <a:pathLst>
                    <a:path w="24" h="17">
                      <a:moveTo>
                        <a:pt x="12" y="0"/>
                      </a:moveTo>
                      <a:lnTo>
                        <a:pt x="23" y="7"/>
                      </a:lnTo>
                      <a:lnTo>
                        <a:pt x="10" y="16"/>
                      </a:lnTo>
                      <a:lnTo>
                        <a:pt x="0" y="8"/>
                      </a:lnTo>
                      <a:lnTo>
                        <a:pt x="12" y="0"/>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s-ES_tradnl"/>
                </a:p>
              </p:txBody>
            </p:sp>
            <p:sp>
              <p:nvSpPr>
                <p:cNvPr id="868" name="Freeform 1225"/>
                <p:cNvSpPr>
                  <a:spLocks/>
                </p:cNvSpPr>
                <p:nvPr/>
              </p:nvSpPr>
              <p:spPr bwMode="auto">
                <a:xfrm>
                  <a:off x="4293" y="1221"/>
                  <a:ext cx="17" cy="21"/>
                </a:xfrm>
                <a:custGeom>
                  <a:avLst/>
                  <a:gdLst>
                    <a:gd name="T0" fmla="*/ 13 w 17"/>
                    <a:gd name="T1" fmla="*/ 0 h 21"/>
                    <a:gd name="T2" fmla="*/ 16 w 17"/>
                    <a:gd name="T3" fmla="*/ 14 h 21"/>
                    <a:gd name="T4" fmla="*/ 2 w 17"/>
                    <a:gd name="T5" fmla="*/ 20 h 21"/>
                    <a:gd name="T6" fmla="*/ 0 w 17"/>
                    <a:gd name="T7" fmla="*/ 5 h 21"/>
                    <a:gd name="T8" fmla="*/ 13 w 17"/>
                    <a:gd name="T9" fmla="*/ 0 h 21"/>
                    <a:gd name="T10" fmla="*/ 0 60000 65536"/>
                    <a:gd name="T11" fmla="*/ 0 60000 65536"/>
                    <a:gd name="T12" fmla="*/ 0 60000 65536"/>
                    <a:gd name="T13" fmla="*/ 0 60000 65536"/>
                    <a:gd name="T14" fmla="*/ 0 60000 65536"/>
                    <a:gd name="T15" fmla="*/ 0 w 17"/>
                    <a:gd name="T16" fmla="*/ 0 h 21"/>
                    <a:gd name="T17" fmla="*/ 17 w 17"/>
                    <a:gd name="T18" fmla="*/ 21 h 21"/>
                  </a:gdLst>
                  <a:ahLst/>
                  <a:cxnLst>
                    <a:cxn ang="T10">
                      <a:pos x="T0" y="T1"/>
                    </a:cxn>
                    <a:cxn ang="T11">
                      <a:pos x="T2" y="T3"/>
                    </a:cxn>
                    <a:cxn ang="T12">
                      <a:pos x="T4" y="T5"/>
                    </a:cxn>
                    <a:cxn ang="T13">
                      <a:pos x="T6" y="T7"/>
                    </a:cxn>
                    <a:cxn ang="T14">
                      <a:pos x="T8" y="T9"/>
                    </a:cxn>
                  </a:cxnLst>
                  <a:rect l="T15" t="T16" r="T17" b="T18"/>
                  <a:pathLst>
                    <a:path w="17" h="21">
                      <a:moveTo>
                        <a:pt x="13" y="0"/>
                      </a:moveTo>
                      <a:lnTo>
                        <a:pt x="16" y="14"/>
                      </a:lnTo>
                      <a:lnTo>
                        <a:pt x="2" y="20"/>
                      </a:lnTo>
                      <a:lnTo>
                        <a:pt x="0" y="5"/>
                      </a:lnTo>
                      <a:lnTo>
                        <a:pt x="13" y="0"/>
                      </a:lnTo>
                    </a:path>
                  </a:pathLst>
                </a:custGeom>
                <a:solidFill>
                  <a:srgbClr val="E5E5E5"/>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s-ES_tradnl"/>
                </a:p>
              </p:txBody>
            </p:sp>
            <p:sp>
              <p:nvSpPr>
                <p:cNvPr id="869" name="Freeform 1226"/>
                <p:cNvSpPr>
                  <a:spLocks/>
                </p:cNvSpPr>
                <p:nvPr/>
              </p:nvSpPr>
              <p:spPr bwMode="auto">
                <a:xfrm>
                  <a:off x="4293" y="1221"/>
                  <a:ext cx="17" cy="21"/>
                </a:xfrm>
                <a:custGeom>
                  <a:avLst/>
                  <a:gdLst>
                    <a:gd name="T0" fmla="*/ 13 w 17"/>
                    <a:gd name="T1" fmla="*/ 0 h 21"/>
                    <a:gd name="T2" fmla="*/ 16 w 17"/>
                    <a:gd name="T3" fmla="*/ 14 h 21"/>
                    <a:gd name="T4" fmla="*/ 2 w 17"/>
                    <a:gd name="T5" fmla="*/ 20 h 21"/>
                    <a:gd name="T6" fmla="*/ 0 w 17"/>
                    <a:gd name="T7" fmla="*/ 5 h 21"/>
                    <a:gd name="T8" fmla="*/ 13 w 17"/>
                    <a:gd name="T9" fmla="*/ 0 h 21"/>
                    <a:gd name="T10" fmla="*/ 0 60000 65536"/>
                    <a:gd name="T11" fmla="*/ 0 60000 65536"/>
                    <a:gd name="T12" fmla="*/ 0 60000 65536"/>
                    <a:gd name="T13" fmla="*/ 0 60000 65536"/>
                    <a:gd name="T14" fmla="*/ 0 60000 65536"/>
                    <a:gd name="T15" fmla="*/ 0 w 17"/>
                    <a:gd name="T16" fmla="*/ 0 h 21"/>
                    <a:gd name="T17" fmla="*/ 17 w 17"/>
                    <a:gd name="T18" fmla="*/ 21 h 21"/>
                  </a:gdLst>
                  <a:ahLst/>
                  <a:cxnLst>
                    <a:cxn ang="T10">
                      <a:pos x="T0" y="T1"/>
                    </a:cxn>
                    <a:cxn ang="T11">
                      <a:pos x="T2" y="T3"/>
                    </a:cxn>
                    <a:cxn ang="T12">
                      <a:pos x="T4" y="T5"/>
                    </a:cxn>
                    <a:cxn ang="T13">
                      <a:pos x="T6" y="T7"/>
                    </a:cxn>
                    <a:cxn ang="T14">
                      <a:pos x="T8" y="T9"/>
                    </a:cxn>
                  </a:cxnLst>
                  <a:rect l="T15" t="T16" r="T17" b="T18"/>
                  <a:pathLst>
                    <a:path w="17" h="21">
                      <a:moveTo>
                        <a:pt x="13" y="0"/>
                      </a:moveTo>
                      <a:lnTo>
                        <a:pt x="16" y="14"/>
                      </a:lnTo>
                      <a:lnTo>
                        <a:pt x="2" y="20"/>
                      </a:lnTo>
                      <a:lnTo>
                        <a:pt x="0" y="5"/>
                      </a:lnTo>
                      <a:lnTo>
                        <a:pt x="13" y="0"/>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s-ES_tradnl"/>
                </a:p>
              </p:txBody>
            </p:sp>
            <p:sp>
              <p:nvSpPr>
                <p:cNvPr id="870" name="Freeform 1227"/>
                <p:cNvSpPr>
                  <a:spLocks/>
                </p:cNvSpPr>
                <p:nvPr/>
              </p:nvSpPr>
              <p:spPr bwMode="auto">
                <a:xfrm>
                  <a:off x="4282" y="1222"/>
                  <a:ext cx="17" cy="20"/>
                </a:xfrm>
                <a:custGeom>
                  <a:avLst/>
                  <a:gdLst>
                    <a:gd name="T0" fmla="*/ 0 w 17"/>
                    <a:gd name="T1" fmla="*/ 0 h 20"/>
                    <a:gd name="T2" fmla="*/ 2 w 17"/>
                    <a:gd name="T3" fmla="*/ 14 h 20"/>
                    <a:gd name="T4" fmla="*/ 16 w 17"/>
                    <a:gd name="T5" fmla="*/ 19 h 20"/>
                    <a:gd name="T6" fmla="*/ 13 w 17"/>
                    <a:gd name="T7" fmla="*/ 4 h 20"/>
                    <a:gd name="T8" fmla="*/ 0 w 17"/>
                    <a:gd name="T9" fmla="*/ 0 h 20"/>
                    <a:gd name="T10" fmla="*/ 0 60000 65536"/>
                    <a:gd name="T11" fmla="*/ 0 60000 65536"/>
                    <a:gd name="T12" fmla="*/ 0 60000 65536"/>
                    <a:gd name="T13" fmla="*/ 0 60000 65536"/>
                    <a:gd name="T14" fmla="*/ 0 60000 65536"/>
                    <a:gd name="T15" fmla="*/ 0 w 17"/>
                    <a:gd name="T16" fmla="*/ 0 h 20"/>
                    <a:gd name="T17" fmla="*/ 17 w 17"/>
                    <a:gd name="T18" fmla="*/ 20 h 20"/>
                  </a:gdLst>
                  <a:ahLst/>
                  <a:cxnLst>
                    <a:cxn ang="T10">
                      <a:pos x="T0" y="T1"/>
                    </a:cxn>
                    <a:cxn ang="T11">
                      <a:pos x="T2" y="T3"/>
                    </a:cxn>
                    <a:cxn ang="T12">
                      <a:pos x="T4" y="T5"/>
                    </a:cxn>
                    <a:cxn ang="T13">
                      <a:pos x="T6" y="T7"/>
                    </a:cxn>
                    <a:cxn ang="T14">
                      <a:pos x="T8" y="T9"/>
                    </a:cxn>
                  </a:cxnLst>
                  <a:rect l="T15" t="T16" r="T17" b="T18"/>
                  <a:pathLst>
                    <a:path w="17" h="20">
                      <a:moveTo>
                        <a:pt x="0" y="0"/>
                      </a:moveTo>
                      <a:lnTo>
                        <a:pt x="2" y="14"/>
                      </a:lnTo>
                      <a:lnTo>
                        <a:pt x="16" y="19"/>
                      </a:lnTo>
                      <a:lnTo>
                        <a:pt x="13" y="4"/>
                      </a:lnTo>
                      <a:lnTo>
                        <a:pt x="0" y="0"/>
                      </a:lnTo>
                    </a:path>
                  </a:pathLst>
                </a:custGeom>
                <a:solidFill>
                  <a:srgbClr val="B2B2B2"/>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s-ES_tradnl"/>
                </a:p>
              </p:txBody>
            </p:sp>
            <p:sp>
              <p:nvSpPr>
                <p:cNvPr id="871" name="Freeform 1228"/>
                <p:cNvSpPr>
                  <a:spLocks/>
                </p:cNvSpPr>
                <p:nvPr/>
              </p:nvSpPr>
              <p:spPr bwMode="auto">
                <a:xfrm>
                  <a:off x="4282" y="1222"/>
                  <a:ext cx="17" cy="20"/>
                </a:xfrm>
                <a:custGeom>
                  <a:avLst/>
                  <a:gdLst>
                    <a:gd name="T0" fmla="*/ 0 w 17"/>
                    <a:gd name="T1" fmla="*/ 0 h 20"/>
                    <a:gd name="T2" fmla="*/ 2 w 17"/>
                    <a:gd name="T3" fmla="*/ 14 h 20"/>
                    <a:gd name="T4" fmla="*/ 16 w 17"/>
                    <a:gd name="T5" fmla="*/ 19 h 20"/>
                    <a:gd name="T6" fmla="*/ 13 w 17"/>
                    <a:gd name="T7" fmla="*/ 4 h 20"/>
                    <a:gd name="T8" fmla="*/ 0 w 17"/>
                    <a:gd name="T9" fmla="*/ 0 h 20"/>
                    <a:gd name="T10" fmla="*/ 0 60000 65536"/>
                    <a:gd name="T11" fmla="*/ 0 60000 65536"/>
                    <a:gd name="T12" fmla="*/ 0 60000 65536"/>
                    <a:gd name="T13" fmla="*/ 0 60000 65536"/>
                    <a:gd name="T14" fmla="*/ 0 60000 65536"/>
                    <a:gd name="T15" fmla="*/ 0 w 17"/>
                    <a:gd name="T16" fmla="*/ 0 h 20"/>
                    <a:gd name="T17" fmla="*/ 17 w 17"/>
                    <a:gd name="T18" fmla="*/ 20 h 20"/>
                  </a:gdLst>
                  <a:ahLst/>
                  <a:cxnLst>
                    <a:cxn ang="T10">
                      <a:pos x="T0" y="T1"/>
                    </a:cxn>
                    <a:cxn ang="T11">
                      <a:pos x="T2" y="T3"/>
                    </a:cxn>
                    <a:cxn ang="T12">
                      <a:pos x="T4" y="T5"/>
                    </a:cxn>
                    <a:cxn ang="T13">
                      <a:pos x="T6" y="T7"/>
                    </a:cxn>
                    <a:cxn ang="T14">
                      <a:pos x="T8" y="T9"/>
                    </a:cxn>
                  </a:cxnLst>
                  <a:rect l="T15" t="T16" r="T17" b="T18"/>
                  <a:pathLst>
                    <a:path w="17" h="20">
                      <a:moveTo>
                        <a:pt x="0" y="0"/>
                      </a:moveTo>
                      <a:lnTo>
                        <a:pt x="2" y="14"/>
                      </a:lnTo>
                      <a:lnTo>
                        <a:pt x="16" y="19"/>
                      </a:lnTo>
                      <a:lnTo>
                        <a:pt x="13" y="4"/>
                      </a:lnTo>
                      <a:lnTo>
                        <a:pt x="0" y="0"/>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s-ES_tradnl"/>
                </a:p>
              </p:txBody>
            </p:sp>
            <p:sp>
              <p:nvSpPr>
                <p:cNvPr id="872" name="Freeform 1229"/>
                <p:cNvSpPr>
                  <a:spLocks/>
                </p:cNvSpPr>
                <p:nvPr/>
              </p:nvSpPr>
              <p:spPr bwMode="auto">
                <a:xfrm>
                  <a:off x="4282" y="1217"/>
                  <a:ext cx="25" cy="17"/>
                </a:xfrm>
                <a:custGeom>
                  <a:avLst/>
                  <a:gdLst>
                    <a:gd name="T0" fmla="*/ 12 w 25"/>
                    <a:gd name="T1" fmla="*/ 0 h 17"/>
                    <a:gd name="T2" fmla="*/ 24 w 25"/>
                    <a:gd name="T3" fmla="*/ 6 h 17"/>
                    <a:gd name="T4" fmla="*/ 11 w 25"/>
                    <a:gd name="T5" fmla="*/ 16 h 17"/>
                    <a:gd name="T6" fmla="*/ 0 w 25"/>
                    <a:gd name="T7" fmla="*/ 8 h 17"/>
                    <a:gd name="T8" fmla="*/ 12 w 25"/>
                    <a:gd name="T9" fmla="*/ 0 h 17"/>
                    <a:gd name="T10" fmla="*/ 0 60000 65536"/>
                    <a:gd name="T11" fmla="*/ 0 60000 65536"/>
                    <a:gd name="T12" fmla="*/ 0 60000 65536"/>
                    <a:gd name="T13" fmla="*/ 0 60000 65536"/>
                    <a:gd name="T14" fmla="*/ 0 60000 65536"/>
                    <a:gd name="T15" fmla="*/ 0 w 25"/>
                    <a:gd name="T16" fmla="*/ 0 h 17"/>
                    <a:gd name="T17" fmla="*/ 25 w 25"/>
                    <a:gd name="T18" fmla="*/ 17 h 17"/>
                  </a:gdLst>
                  <a:ahLst/>
                  <a:cxnLst>
                    <a:cxn ang="T10">
                      <a:pos x="T0" y="T1"/>
                    </a:cxn>
                    <a:cxn ang="T11">
                      <a:pos x="T2" y="T3"/>
                    </a:cxn>
                    <a:cxn ang="T12">
                      <a:pos x="T4" y="T5"/>
                    </a:cxn>
                    <a:cxn ang="T13">
                      <a:pos x="T6" y="T7"/>
                    </a:cxn>
                    <a:cxn ang="T14">
                      <a:pos x="T8" y="T9"/>
                    </a:cxn>
                  </a:cxnLst>
                  <a:rect l="T15" t="T16" r="T17" b="T18"/>
                  <a:pathLst>
                    <a:path w="25" h="17">
                      <a:moveTo>
                        <a:pt x="12" y="0"/>
                      </a:moveTo>
                      <a:lnTo>
                        <a:pt x="24" y="6"/>
                      </a:lnTo>
                      <a:lnTo>
                        <a:pt x="11" y="16"/>
                      </a:lnTo>
                      <a:lnTo>
                        <a:pt x="0" y="8"/>
                      </a:lnTo>
                      <a:lnTo>
                        <a:pt x="12" y="0"/>
                      </a:lnTo>
                    </a:path>
                  </a:pathLst>
                </a:custGeom>
                <a:solidFill>
                  <a:srgbClr val="CCCCCC"/>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s-ES_tradnl"/>
                </a:p>
              </p:txBody>
            </p:sp>
            <p:sp>
              <p:nvSpPr>
                <p:cNvPr id="873" name="Freeform 1230"/>
                <p:cNvSpPr>
                  <a:spLocks/>
                </p:cNvSpPr>
                <p:nvPr/>
              </p:nvSpPr>
              <p:spPr bwMode="auto">
                <a:xfrm>
                  <a:off x="4282" y="1217"/>
                  <a:ext cx="25" cy="17"/>
                </a:xfrm>
                <a:custGeom>
                  <a:avLst/>
                  <a:gdLst>
                    <a:gd name="T0" fmla="*/ 12 w 25"/>
                    <a:gd name="T1" fmla="*/ 0 h 17"/>
                    <a:gd name="T2" fmla="*/ 24 w 25"/>
                    <a:gd name="T3" fmla="*/ 6 h 17"/>
                    <a:gd name="T4" fmla="*/ 11 w 25"/>
                    <a:gd name="T5" fmla="*/ 16 h 17"/>
                    <a:gd name="T6" fmla="*/ 0 w 25"/>
                    <a:gd name="T7" fmla="*/ 8 h 17"/>
                    <a:gd name="T8" fmla="*/ 12 w 25"/>
                    <a:gd name="T9" fmla="*/ 0 h 17"/>
                    <a:gd name="T10" fmla="*/ 0 60000 65536"/>
                    <a:gd name="T11" fmla="*/ 0 60000 65536"/>
                    <a:gd name="T12" fmla="*/ 0 60000 65536"/>
                    <a:gd name="T13" fmla="*/ 0 60000 65536"/>
                    <a:gd name="T14" fmla="*/ 0 60000 65536"/>
                    <a:gd name="T15" fmla="*/ 0 w 25"/>
                    <a:gd name="T16" fmla="*/ 0 h 17"/>
                    <a:gd name="T17" fmla="*/ 25 w 25"/>
                    <a:gd name="T18" fmla="*/ 17 h 17"/>
                  </a:gdLst>
                  <a:ahLst/>
                  <a:cxnLst>
                    <a:cxn ang="T10">
                      <a:pos x="T0" y="T1"/>
                    </a:cxn>
                    <a:cxn ang="T11">
                      <a:pos x="T2" y="T3"/>
                    </a:cxn>
                    <a:cxn ang="T12">
                      <a:pos x="T4" y="T5"/>
                    </a:cxn>
                    <a:cxn ang="T13">
                      <a:pos x="T6" y="T7"/>
                    </a:cxn>
                    <a:cxn ang="T14">
                      <a:pos x="T8" y="T9"/>
                    </a:cxn>
                  </a:cxnLst>
                  <a:rect l="T15" t="T16" r="T17" b="T18"/>
                  <a:pathLst>
                    <a:path w="25" h="17">
                      <a:moveTo>
                        <a:pt x="12" y="0"/>
                      </a:moveTo>
                      <a:lnTo>
                        <a:pt x="24" y="6"/>
                      </a:lnTo>
                      <a:lnTo>
                        <a:pt x="11" y="16"/>
                      </a:lnTo>
                      <a:lnTo>
                        <a:pt x="0" y="8"/>
                      </a:lnTo>
                      <a:lnTo>
                        <a:pt x="12" y="0"/>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s-ES_tradnl"/>
                </a:p>
              </p:txBody>
            </p:sp>
            <p:sp>
              <p:nvSpPr>
                <p:cNvPr id="874" name="Freeform 1231"/>
                <p:cNvSpPr>
                  <a:spLocks/>
                </p:cNvSpPr>
                <p:nvPr/>
              </p:nvSpPr>
              <p:spPr bwMode="auto">
                <a:xfrm>
                  <a:off x="4281" y="1226"/>
                  <a:ext cx="17" cy="21"/>
                </a:xfrm>
                <a:custGeom>
                  <a:avLst/>
                  <a:gdLst>
                    <a:gd name="T0" fmla="*/ 13 w 17"/>
                    <a:gd name="T1" fmla="*/ 0 h 21"/>
                    <a:gd name="T2" fmla="*/ 16 w 17"/>
                    <a:gd name="T3" fmla="*/ 14 h 21"/>
                    <a:gd name="T4" fmla="*/ 2 w 17"/>
                    <a:gd name="T5" fmla="*/ 20 h 21"/>
                    <a:gd name="T6" fmla="*/ 0 w 17"/>
                    <a:gd name="T7" fmla="*/ 5 h 21"/>
                    <a:gd name="T8" fmla="*/ 13 w 17"/>
                    <a:gd name="T9" fmla="*/ 0 h 21"/>
                    <a:gd name="T10" fmla="*/ 0 60000 65536"/>
                    <a:gd name="T11" fmla="*/ 0 60000 65536"/>
                    <a:gd name="T12" fmla="*/ 0 60000 65536"/>
                    <a:gd name="T13" fmla="*/ 0 60000 65536"/>
                    <a:gd name="T14" fmla="*/ 0 60000 65536"/>
                    <a:gd name="T15" fmla="*/ 0 w 17"/>
                    <a:gd name="T16" fmla="*/ 0 h 21"/>
                    <a:gd name="T17" fmla="*/ 17 w 17"/>
                    <a:gd name="T18" fmla="*/ 21 h 21"/>
                  </a:gdLst>
                  <a:ahLst/>
                  <a:cxnLst>
                    <a:cxn ang="T10">
                      <a:pos x="T0" y="T1"/>
                    </a:cxn>
                    <a:cxn ang="T11">
                      <a:pos x="T2" y="T3"/>
                    </a:cxn>
                    <a:cxn ang="T12">
                      <a:pos x="T4" y="T5"/>
                    </a:cxn>
                    <a:cxn ang="T13">
                      <a:pos x="T6" y="T7"/>
                    </a:cxn>
                    <a:cxn ang="T14">
                      <a:pos x="T8" y="T9"/>
                    </a:cxn>
                  </a:cxnLst>
                  <a:rect l="T15" t="T16" r="T17" b="T18"/>
                  <a:pathLst>
                    <a:path w="17" h="21">
                      <a:moveTo>
                        <a:pt x="13" y="0"/>
                      </a:moveTo>
                      <a:lnTo>
                        <a:pt x="16" y="14"/>
                      </a:lnTo>
                      <a:lnTo>
                        <a:pt x="2" y="20"/>
                      </a:lnTo>
                      <a:lnTo>
                        <a:pt x="0" y="5"/>
                      </a:lnTo>
                      <a:lnTo>
                        <a:pt x="13" y="0"/>
                      </a:lnTo>
                    </a:path>
                  </a:pathLst>
                </a:custGeom>
                <a:solidFill>
                  <a:srgbClr val="E5E5E5"/>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s-ES_tradnl"/>
                </a:p>
              </p:txBody>
            </p:sp>
            <p:sp>
              <p:nvSpPr>
                <p:cNvPr id="875" name="Freeform 1232"/>
                <p:cNvSpPr>
                  <a:spLocks/>
                </p:cNvSpPr>
                <p:nvPr/>
              </p:nvSpPr>
              <p:spPr bwMode="auto">
                <a:xfrm>
                  <a:off x="4281" y="1226"/>
                  <a:ext cx="17" cy="21"/>
                </a:xfrm>
                <a:custGeom>
                  <a:avLst/>
                  <a:gdLst>
                    <a:gd name="T0" fmla="*/ 13 w 17"/>
                    <a:gd name="T1" fmla="*/ 0 h 21"/>
                    <a:gd name="T2" fmla="*/ 16 w 17"/>
                    <a:gd name="T3" fmla="*/ 14 h 21"/>
                    <a:gd name="T4" fmla="*/ 2 w 17"/>
                    <a:gd name="T5" fmla="*/ 20 h 21"/>
                    <a:gd name="T6" fmla="*/ 0 w 17"/>
                    <a:gd name="T7" fmla="*/ 5 h 21"/>
                    <a:gd name="T8" fmla="*/ 13 w 17"/>
                    <a:gd name="T9" fmla="*/ 0 h 21"/>
                    <a:gd name="T10" fmla="*/ 0 60000 65536"/>
                    <a:gd name="T11" fmla="*/ 0 60000 65536"/>
                    <a:gd name="T12" fmla="*/ 0 60000 65536"/>
                    <a:gd name="T13" fmla="*/ 0 60000 65536"/>
                    <a:gd name="T14" fmla="*/ 0 60000 65536"/>
                    <a:gd name="T15" fmla="*/ 0 w 17"/>
                    <a:gd name="T16" fmla="*/ 0 h 21"/>
                    <a:gd name="T17" fmla="*/ 17 w 17"/>
                    <a:gd name="T18" fmla="*/ 21 h 21"/>
                  </a:gdLst>
                  <a:ahLst/>
                  <a:cxnLst>
                    <a:cxn ang="T10">
                      <a:pos x="T0" y="T1"/>
                    </a:cxn>
                    <a:cxn ang="T11">
                      <a:pos x="T2" y="T3"/>
                    </a:cxn>
                    <a:cxn ang="T12">
                      <a:pos x="T4" y="T5"/>
                    </a:cxn>
                    <a:cxn ang="T13">
                      <a:pos x="T6" y="T7"/>
                    </a:cxn>
                    <a:cxn ang="T14">
                      <a:pos x="T8" y="T9"/>
                    </a:cxn>
                  </a:cxnLst>
                  <a:rect l="T15" t="T16" r="T17" b="T18"/>
                  <a:pathLst>
                    <a:path w="17" h="21">
                      <a:moveTo>
                        <a:pt x="13" y="0"/>
                      </a:moveTo>
                      <a:lnTo>
                        <a:pt x="16" y="14"/>
                      </a:lnTo>
                      <a:lnTo>
                        <a:pt x="2" y="20"/>
                      </a:lnTo>
                      <a:lnTo>
                        <a:pt x="0" y="5"/>
                      </a:lnTo>
                      <a:lnTo>
                        <a:pt x="13" y="0"/>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s-ES_tradnl"/>
                </a:p>
              </p:txBody>
            </p:sp>
            <p:sp>
              <p:nvSpPr>
                <p:cNvPr id="876" name="Freeform 1233"/>
                <p:cNvSpPr>
                  <a:spLocks/>
                </p:cNvSpPr>
                <p:nvPr/>
              </p:nvSpPr>
              <p:spPr bwMode="auto">
                <a:xfrm>
                  <a:off x="4270" y="1227"/>
                  <a:ext cx="17" cy="20"/>
                </a:xfrm>
                <a:custGeom>
                  <a:avLst/>
                  <a:gdLst>
                    <a:gd name="T0" fmla="*/ 0 w 17"/>
                    <a:gd name="T1" fmla="*/ 0 h 20"/>
                    <a:gd name="T2" fmla="*/ 2 w 17"/>
                    <a:gd name="T3" fmla="*/ 14 h 20"/>
                    <a:gd name="T4" fmla="*/ 16 w 17"/>
                    <a:gd name="T5" fmla="*/ 19 h 20"/>
                    <a:gd name="T6" fmla="*/ 13 w 17"/>
                    <a:gd name="T7" fmla="*/ 4 h 20"/>
                    <a:gd name="T8" fmla="*/ 0 w 17"/>
                    <a:gd name="T9" fmla="*/ 0 h 20"/>
                    <a:gd name="T10" fmla="*/ 0 60000 65536"/>
                    <a:gd name="T11" fmla="*/ 0 60000 65536"/>
                    <a:gd name="T12" fmla="*/ 0 60000 65536"/>
                    <a:gd name="T13" fmla="*/ 0 60000 65536"/>
                    <a:gd name="T14" fmla="*/ 0 60000 65536"/>
                    <a:gd name="T15" fmla="*/ 0 w 17"/>
                    <a:gd name="T16" fmla="*/ 0 h 20"/>
                    <a:gd name="T17" fmla="*/ 17 w 17"/>
                    <a:gd name="T18" fmla="*/ 20 h 20"/>
                  </a:gdLst>
                  <a:ahLst/>
                  <a:cxnLst>
                    <a:cxn ang="T10">
                      <a:pos x="T0" y="T1"/>
                    </a:cxn>
                    <a:cxn ang="T11">
                      <a:pos x="T2" y="T3"/>
                    </a:cxn>
                    <a:cxn ang="T12">
                      <a:pos x="T4" y="T5"/>
                    </a:cxn>
                    <a:cxn ang="T13">
                      <a:pos x="T6" y="T7"/>
                    </a:cxn>
                    <a:cxn ang="T14">
                      <a:pos x="T8" y="T9"/>
                    </a:cxn>
                  </a:cxnLst>
                  <a:rect l="T15" t="T16" r="T17" b="T18"/>
                  <a:pathLst>
                    <a:path w="17" h="20">
                      <a:moveTo>
                        <a:pt x="0" y="0"/>
                      </a:moveTo>
                      <a:lnTo>
                        <a:pt x="2" y="14"/>
                      </a:lnTo>
                      <a:lnTo>
                        <a:pt x="16" y="19"/>
                      </a:lnTo>
                      <a:lnTo>
                        <a:pt x="13" y="4"/>
                      </a:lnTo>
                      <a:lnTo>
                        <a:pt x="0" y="0"/>
                      </a:lnTo>
                    </a:path>
                  </a:pathLst>
                </a:custGeom>
                <a:solidFill>
                  <a:srgbClr val="B2B2B2"/>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s-ES_tradnl"/>
                </a:p>
              </p:txBody>
            </p:sp>
            <p:sp>
              <p:nvSpPr>
                <p:cNvPr id="877" name="Freeform 1234"/>
                <p:cNvSpPr>
                  <a:spLocks/>
                </p:cNvSpPr>
                <p:nvPr/>
              </p:nvSpPr>
              <p:spPr bwMode="auto">
                <a:xfrm>
                  <a:off x="4270" y="1227"/>
                  <a:ext cx="17" cy="20"/>
                </a:xfrm>
                <a:custGeom>
                  <a:avLst/>
                  <a:gdLst>
                    <a:gd name="T0" fmla="*/ 0 w 17"/>
                    <a:gd name="T1" fmla="*/ 0 h 20"/>
                    <a:gd name="T2" fmla="*/ 2 w 17"/>
                    <a:gd name="T3" fmla="*/ 14 h 20"/>
                    <a:gd name="T4" fmla="*/ 16 w 17"/>
                    <a:gd name="T5" fmla="*/ 19 h 20"/>
                    <a:gd name="T6" fmla="*/ 13 w 17"/>
                    <a:gd name="T7" fmla="*/ 4 h 20"/>
                    <a:gd name="T8" fmla="*/ 0 w 17"/>
                    <a:gd name="T9" fmla="*/ 0 h 20"/>
                    <a:gd name="T10" fmla="*/ 0 60000 65536"/>
                    <a:gd name="T11" fmla="*/ 0 60000 65536"/>
                    <a:gd name="T12" fmla="*/ 0 60000 65536"/>
                    <a:gd name="T13" fmla="*/ 0 60000 65536"/>
                    <a:gd name="T14" fmla="*/ 0 60000 65536"/>
                    <a:gd name="T15" fmla="*/ 0 w 17"/>
                    <a:gd name="T16" fmla="*/ 0 h 20"/>
                    <a:gd name="T17" fmla="*/ 17 w 17"/>
                    <a:gd name="T18" fmla="*/ 20 h 20"/>
                  </a:gdLst>
                  <a:ahLst/>
                  <a:cxnLst>
                    <a:cxn ang="T10">
                      <a:pos x="T0" y="T1"/>
                    </a:cxn>
                    <a:cxn ang="T11">
                      <a:pos x="T2" y="T3"/>
                    </a:cxn>
                    <a:cxn ang="T12">
                      <a:pos x="T4" y="T5"/>
                    </a:cxn>
                    <a:cxn ang="T13">
                      <a:pos x="T6" y="T7"/>
                    </a:cxn>
                    <a:cxn ang="T14">
                      <a:pos x="T8" y="T9"/>
                    </a:cxn>
                  </a:cxnLst>
                  <a:rect l="T15" t="T16" r="T17" b="T18"/>
                  <a:pathLst>
                    <a:path w="17" h="20">
                      <a:moveTo>
                        <a:pt x="0" y="0"/>
                      </a:moveTo>
                      <a:lnTo>
                        <a:pt x="2" y="14"/>
                      </a:lnTo>
                      <a:lnTo>
                        <a:pt x="16" y="19"/>
                      </a:lnTo>
                      <a:lnTo>
                        <a:pt x="13" y="4"/>
                      </a:lnTo>
                      <a:lnTo>
                        <a:pt x="0" y="0"/>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s-ES_tradnl"/>
                </a:p>
              </p:txBody>
            </p:sp>
            <p:sp>
              <p:nvSpPr>
                <p:cNvPr id="878" name="Freeform 1235"/>
                <p:cNvSpPr>
                  <a:spLocks/>
                </p:cNvSpPr>
                <p:nvPr/>
              </p:nvSpPr>
              <p:spPr bwMode="auto">
                <a:xfrm>
                  <a:off x="4270" y="1222"/>
                  <a:ext cx="24" cy="17"/>
                </a:xfrm>
                <a:custGeom>
                  <a:avLst/>
                  <a:gdLst>
                    <a:gd name="T0" fmla="*/ 12 w 24"/>
                    <a:gd name="T1" fmla="*/ 0 h 17"/>
                    <a:gd name="T2" fmla="*/ 23 w 24"/>
                    <a:gd name="T3" fmla="*/ 7 h 17"/>
                    <a:gd name="T4" fmla="*/ 10 w 24"/>
                    <a:gd name="T5" fmla="*/ 16 h 17"/>
                    <a:gd name="T6" fmla="*/ 0 w 24"/>
                    <a:gd name="T7" fmla="*/ 8 h 17"/>
                    <a:gd name="T8" fmla="*/ 12 w 24"/>
                    <a:gd name="T9" fmla="*/ 0 h 17"/>
                    <a:gd name="T10" fmla="*/ 0 60000 65536"/>
                    <a:gd name="T11" fmla="*/ 0 60000 65536"/>
                    <a:gd name="T12" fmla="*/ 0 60000 65536"/>
                    <a:gd name="T13" fmla="*/ 0 60000 65536"/>
                    <a:gd name="T14" fmla="*/ 0 60000 65536"/>
                    <a:gd name="T15" fmla="*/ 0 w 24"/>
                    <a:gd name="T16" fmla="*/ 0 h 17"/>
                    <a:gd name="T17" fmla="*/ 24 w 24"/>
                    <a:gd name="T18" fmla="*/ 17 h 17"/>
                  </a:gdLst>
                  <a:ahLst/>
                  <a:cxnLst>
                    <a:cxn ang="T10">
                      <a:pos x="T0" y="T1"/>
                    </a:cxn>
                    <a:cxn ang="T11">
                      <a:pos x="T2" y="T3"/>
                    </a:cxn>
                    <a:cxn ang="T12">
                      <a:pos x="T4" y="T5"/>
                    </a:cxn>
                    <a:cxn ang="T13">
                      <a:pos x="T6" y="T7"/>
                    </a:cxn>
                    <a:cxn ang="T14">
                      <a:pos x="T8" y="T9"/>
                    </a:cxn>
                  </a:cxnLst>
                  <a:rect l="T15" t="T16" r="T17" b="T18"/>
                  <a:pathLst>
                    <a:path w="24" h="17">
                      <a:moveTo>
                        <a:pt x="12" y="0"/>
                      </a:moveTo>
                      <a:lnTo>
                        <a:pt x="23" y="7"/>
                      </a:lnTo>
                      <a:lnTo>
                        <a:pt x="10" y="16"/>
                      </a:lnTo>
                      <a:lnTo>
                        <a:pt x="0" y="8"/>
                      </a:lnTo>
                      <a:lnTo>
                        <a:pt x="12" y="0"/>
                      </a:lnTo>
                    </a:path>
                  </a:pathLst>
                </a:custGeom>
                <a:solidFill>
                  <a:srgbClr val="CCCCCC"/>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s-ES_tradnl"/>
                </a:p>
              </p:txBody>
            </p:sp>
            <p:sp>
              <p:nvSpPr>
                <p:cNvPr id="879" name="Freeform 1236"/>
                <p:cNvSpPr>
                  <a:spLocks/>
                </p:cNvSpPr>
                <p:nvPr/>
              </p:nvSpPr>
              <p:spPr bwMode="auto">
                <a:xfrm>
                  <a:off x="4270" y="1222"/>
                  <a:ext cx="24" cy="17"/>
                </a:xfrm>
                <a:custGeom>
                  <a:avLst/>
                  <a:gdLst>
                    <a:gd name="T0" fmla="*/ 12 w 24"/>
                    <a:gd name="T1" fmla="*/ 0 h 17"/>
                    <a:gd name="T2" fmla="*/ 23 w 24"/>
                    <a:gd name="T3" fmla="*/ 7 h 17"/>
                    <a:gd name="T4" fmla="*/ 10 w 24"/>
                    <a:gd name="T5" fmla="*/ 16 h 17"/>
                    <a:gd name="T6" fmla="*/ 0 w 24"/>
                    <a:gd name="T7" fmla="*/ 8 h 17"/>
                    <a:gd name="T8" fmla="*/ 12 w 24"/>
                    <a:gd name="T9" fmla="*/ 0 h 17"/>
                    <a:gd name="T10" fmla="*/ 0 60000 65536"/>
                    <a:gd name="T11" fmla="*/ 0 60000 65536"/>
                    <a:gd name="T12" fmla="*/ 0 60000 65536"/>
                    <a:gd name="T13" fmla="*/ 0 60000 65536"/>
                    <a:gd name="T14" fmla="*/ 0 60000 65536"/>
                    <a:gd name="T15" fmla="*/ 0 w 24"/>
                    <a:gd name="T16" fmla="*/ 0 h 17"/>
                    <a:gd name="T17" fmla="*/ 24 w 24"/>
                    <a:gd name="T18" fmla="*/ 17 h 17"/>
                  </a:gdLst>
                  <a:ahLst/>
                  <a:cxnLst>
                    <a:cxn ang="T10">
                      <a:pos x="T0" y="T1"/>
                    </a:cxn>
                    <a:cxn ang="T11">
                      <a:pos x="T2" y="T3"/>
                    </a:cxn>
                    <a:cxn ang="T12">
                      <a:pos x="T4" y="T5"/>
                    </a:cxn>
                    <a:cxn ang="T13">
                      <a:pos x="T6" y="T7"/>
                    </a:cxn>
                    <a:cxn ang="T14">
                      <a:pos x="T8" y="T9"/>
                    </a:cxn>
                  </a:cxnLst>
                  <a:rect l="T15" t="T16" r="T17" b="T18"/>
                  <a:pathLst>
                    <a:path w="24" h="17">
                      <a:moveTo>
                        <a:pt x="12" y="0"/>
                      </a:moveTo>
                      <a:lnTo>
                        <a:pt x="23" y="7"/>
                      </a:lnTo>
                      <a:lnTo>
                        <a:pt x="10" y="16"/>
                      </a:lnTo>
                      <a:lnTo>
                        <a:pt x="0" y="8"/>
                      </a:lnTo>
                      <a:lnTo>
                        <a:pt x="12" y="0"/>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s-ES_tradnl"/>
                </a:p>
              </p:txBody>
            </p:sp>
            <p:sp>
              <p:nvSpPr>
                <p:cNvPr id="880" name="Freeform 1237"/>
                <p:cNvSpPr>
                  <a:spLocks/>
                </p:cNvSpPr>
                <p:nvPr/>
              </p:nvSpPr>
              <p:spPr bwMode="auto">
                <a:xfrm>
                  <a:off x="4269" y="1231"/>
                  <a:ext cx="17" cy="21"/>
                </a:xfrm>
                <a:custGeom>
                  <a:avLst/>
                  <a:gdLst>
                    <a:gd name="T0" fmla="*/ 13 w 17"/>
                    <a:gd name="T1" fmla="*/ 0 h 21"/>
                    <a:gd name="T2" fmla="*/ 16 w 17"/>
                    <a:gd name="T3" fmla="*/ 14 h 21"/>
                    <a:gd name="T4" fmla="*/ 2 w 17"/>
                    <a:gd name="T5" fmla="*/ 20 h 21"/>
                    <a:gd name="T6" fmla="*/ 0 w 17"/>
                    <a:gd name="T7" fmla="*/ 5 h 21"/>
                    <a:gd name="T8" fmla="*/ 13 w 17"/>
                    <a:gd name="T9" fmla="*/ 0 h 21"/>
                    <a:gd name="T10" fmla="*/ 0 60000 65536"/>
                    <a:gd name="T11" fmla="*/ 0 60000 65536"/>
                    <a:gd name="T12" fmla="*/ 0 60000 65536"/>
                    <a:gd name="T13" fmla="*/ 0 60000 65536"/>
                    <a:gd name="T14" fmla="*/ 0 60000 65536"/>
                    <a:gd name="T15" fmla="*/ 0 w 17"/>
                    <a:gd name="T16" fmla="*/ 0 h 21"/>
                    <a:gd name="T17" fmla="*/ 17 w 17"/>
                    <a:gd name="T18" fmla="*/ 21 h 21"/>
                  </a:gdLst>
                  <a:ahLst/>
                  <a:cxnLst>
                    <a:cxn ang="T10">
                      <a:pos x="T0" y="T1"/>
                    </a:cxn>
                    <a:cxn ang="T11">
                      <a:pos x="T2" y="T3"/>
                    </a:cxn>
                    <a:cxn ang="T12">
                      <a:pos x="T4" y="T5"/>
                    </a:cxn>
                    <a:cxn ang="T13">
                      <a:pos x="T6" y="T7"/>
                    </a:cxn>
                    <a:cxn ang="T14">
                      <a:pos x="T8" y="T9"/>
                    </a:cxn>
                  </a:cxnLst>
                  <a:rect l="T15" t="T16" r="T17" b="T18"/>
                  <a:pathLst>
                    <a:path w="17" h="21">
                      <a:moveTo>
                        <a:pt x="13" y="0"/>
                      </a:moveTo>
                      <a:lnTo>
                        <a:pt x="16" y="14"/>
                      </a:lnTo>
                      <a:lnTo>
                        <a:pt x="2" y="20"/>
                      </a:lnTo>
                      <a:lnTo>
                        <a:pt x="0" y="5"/>
                      </a:lnTo>
                      <a:lnTo>
                        <a:pt x="13" y="0"/>
                      </a:lnTo>
                    </a:path>
                  </a:pathLst>
                </a:custGeom>
                <a:solidFill>
                  <a:srgbClr val="E5E5E5"/>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s-ES_tradnl"/>
                </a:p>
              </p:txBody>
            </p:sp>
            <p:sp>
              <p:nvSpPr>
                <p:cNvPr id="881" name="Freeform 1238"/>
                <p:cNvSpPr>
                  <a:spLocks/>
                </p:cNvSpPr>
                <p:nvPr/>
              </p:nvSpPr>
              <p:spPr bwMode="auto">
                <a:xfrm>
                  <a:off x="4269" y="1231"/>
                  <a:ext cx="17" cy="21"/>
                </a:xfrm>
                <a:custGeom>
                  <a:avLst/>
                  <a:gdLst>
                    <a:gd name="T0" fmla="*/ 13 w 17"/>
                    <a:gd name="T1" fmla="*/ 0 h 21"/>
                    <a:gd name="T2" fmla="*/ 16 w 17"/>
                    <a:gd name="T3" fmla="*/ 14 h 21"/>
                    <a:gd name="T4" fmla="*/ 2 w 17"/>
                    <a:gd name="T5" fmla="*/ 20 h 21"/>
                    <a:gd name="T6" fmla="*/ 0 w 17"/>
                    <a:gd name="T7" fmla="*/ 5 h 21"/>
                    <a:gd name="T8" fmla="*/ 13 w 17"/>
                    <a:gd name="T9" fmla="*/ 0 h 21"/>
                    <a:gd name="T10" fmla="*/ 0 60000 65536"/>
                    <a:gd name="T11" fmla="*/ 0 60000 65536"/>
                    <a:gd name="T12" fmla="*/ 0 60000 65536"/>
                    <a:gd name="T13" fmla="*/ 0 60000 65536"/>
                    <a:gd name="T14" fmla="*/ 0 60000 65536"/>
                    <a:gd name="T15" fmla="*/ 0 w 17"/>
                    <a:gd name="T16" fmla="*/ 0 h 21"/>
                    <a:gd name="T17" fmla="*/ 17 w 17"/>
                    <a:gd name="T18" fmla="*/ 21 h 21"/>
                  </a:gdLst>
                  <a:ahLst/>
                  <a:cxnLst>
                    <a:cxn ang="T10">
                      <a:pos x="T0" y="T1"/>
                    </a:cxn>
                    <a:cxn ang="T11">
                      <a:pos x="T2" y="T3"/>
                    </a:cxn>
                    <a:cxn ang="T12">
                      <a:pos x="T4" y="T5"/>
                    </a:cxn>
                    <a:cxn ang="T13">
                      <a:pos x="T6" y="T7"/>
                    </a:cxn>
                    <a:cxn ang="T14">
                      <a:pos x="T8" y="T9"/>
                    </a:cxn>
                  </a:cxnLst>
                  <a:rect l="T15" t="T16" r="T17" b="T18"/>
                  <a:pathLst>
                    <a:path w="17" h="21">
                      <a:moveTo>
                        <a:pt x="13" y="0"/>
                      </a:moveTo>
                      <a:lnTo>
                        <a:pt x="16" y="14"/>
                      </a:lnTo>
                      <a:lnTo>
                        <a:pt x="2" y="20"/>
                      </a:lnTo>
                      <a:lnTo>
                        <a:pt x="0" y="5"/>
                      </a:lnTo>
                      <a:lnTo>
                        <a:pt x="13" y="0"/>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s-ES_tradnl"/>
                </a:p>
              </p:txBody>
            </p:sp>
            <p:sp>
              <p:nvSpPr>
                <p:cNvPr id="882" name="Freeform 1239"/>
                <p:cNvSpPr>
                  <a:spLocks/>
                </p:cNvSpPr>
                <p:nvPr/>
              </p:nvSpPr>
              <p:spPr bwMode="auto">
                <a:xfrm>
                  <a:off x="4258" y="1232"/>
                  <a:ext cx="17" cy="20"/>
                </a:xfrm>
                <a:custGeom>
                  <a:avLst/>
                  <a:gdLst>
                    <a:gd name="T0" fmla="*/ 0 w 17"/>
                    <a:gd name="T1" fmla="*/ 0 h 20"/>
                    <a:gd name="T2" fmla="*/ 2 w 17"/>
                    <a:gd name="T3" fmla="*/ 14 h 20"/>
                    <a:gd name="T4" fmla="*/ 16 w 17"/>
                    <a:gd name="T5" fmla="*/ 19 h 20"/>
                    <a:gd name="T6" fmla="*/ 13 w 17"/>
                    <a:gd name="T7" fmla="*/ 4 h 20"/>
                    <a:gd name="T8" fmla="*/ 0 w 17"/>
                    <a:gd name="T9" fmla="*/ 0 h 20"/>
                    <a:gd name="T10" fmla="*/ 0 60000 65536"/>
                    <a:gd name="T11" fmla="*/ 0 60000 65536"/>
                    <a:gd name="T12" fmla="*/ 0 60000 65536"/>
                    <a:gd name="T13" fmla="*/ 0 60000 65536"/>
                    <a:gd name="T14" fmla="*/ 0 60000 65536"/>
                    <a:gd name="T15" fmla="*/ 0 w 17"/>
                    <a:gd name="T16" fmla="*/ 0 h 20"/>
                    <a:gd name="T17" fmla="*/ 17 w 17"/>
                    <a:gd name="T18" fmla="*/ 20 h 20"/>
                  </a:gdLst>
                  <a:ahLst/>
                  <a:cxnLst>
                    <a:cxn ang="T10">
                      <a:pos x="T0" y="T1"/>
                    </a:cxn>
                    <a:cxn ang="T11">
                      <a:pos x="T2" y="T3"/>
                    </a:cxn>
                    <a:cxn ang="T12">
                      <a:pos x="T4" y="T5"/>
                    </a:cxn>
                    <a:cxn ang="T13">
                      <a:pos x="T6" y="T7"/>
                    </a:cxn>
                    <a:cxn ang="T14">
                      <a:pos x="T8" y="T9"/>
                    </a:cxn>
                  </a:cxnLst>
                  <a:rect l="T15" t="T16" r="T17" b="T18"/>
                  <a:pathLst>
                    <a:path w="17" h="20">
                      <a:moveTo>
                        <a:pt x="0" y="0"/>
                      </a:moveTo>
                      <a:lnTo>
                        <a:pt x="2" y="14"/>
                      </a:lnTo>
                      <a:lnTo>
                        <a:pt x="16" y="19"/>
                      </a:lnTo>
                      <a:lnTo>
                        <a:pt x="13" y="4"/>
                      </a:lnTo>
                      <a:lnTo>
                        <a:pt x="0" y="0"/>
                      </a:lnTo>
                    </a:path>
                  </a:pathLst>
                </a:custGeom>
                <a:solidFill>
                  <a:srgbClr val="B2B2B2"/>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s-ES_tradnl"/>
                </a:p>
              </p:txBody>
            </p:sp>
            <p:sp>
              <p:nvSpPr>
                <p:cNvPr id="883" name="Freeform 1240"/>
                <p:cNvSpPr>
                  <a:spLocks/>
                </p:cNvSpPr>
                <p:nvPr/>
              </p:nvSpPr>
              <p:spPr bwMode="auto">
                <a:xfrm>
                  <a:off x="4258" y="1232"/>
                  <a:ext cx="17" cy="20"/>
                </a:xfrm>
                <a:custGeom>
                  <a:avLst/>
                  <a:gdLst>
                    <a:gd name="T0" fmla="*/ 0 w 17"/>
                    <a:gd name="T1" fmla="*/ 0 h 20"/>
                    <a:gd name="T2" fmla="*/ 2 w 17"/>
                    <a:gd name="T3" fmla="*/ 14 h 20"/>
                    <a:gd name="T4" fmla="*/ 16 w 17"/>
                    <a:gd name="T5" fmla="*/ 19 h 20"/>
                    <a:gd name="T6" fmla="*/ 13 w 17"/>
                    <a:gd name="T7" fmla="*/ 4 h 20"/>
                    <a:gd name="T8" fmla="*/ 0 w 17"/>
                    <a:gd name="T9" fmla="*/ 0 h 20"/>
                    <a:gd name="T10" fmla="*/ 0 60000 65536"/>
                    <a:gd name="T11" fmla="*/ 0 60000 65536"/>
                    <a:gd name="T12" fmla="*/ 0 60000 65536"/>
                    <a:gd name="T13" fmla="*/ 0 60000 65536"/>
                    <a:gd name="T14" fmla="*/ 0 60000 65536"/>
                    <a:gd name="T15" fmla="*/ 0 w 17"/>
                    <a:gd name="T16" fmla="*/ 0 h 20"/>
                    <a:gd name="T17" fmla="*/ 17 w 17"/>
                    <a:gd name="T18" fmla="*/ 20 h 20"/>
                  </a:gdLst>
                  <a:ahLst/>
                  <a:cxnLst>
                    <a:cxn ang="T10">
                      <a:pos x="T0" y="T1"/>
                    </a:cxn>
                    <a:cxn ang="T11">
                      <a:pos x="T2" y="T3"/>
                    </a:cxn>
                    <a:cxn ang="T12">
                      <a:pos x="T4" y="T5"/>
                    </a:cxn>
                    <a:cxn ang="T13">
                      <a:pos x="T6" y="T7"/>
                    </a:cxn>
                    <a:cxn ang="T14">
                      <a:pos x="T8" y="T9"/>
                    </a:cxn>
                  </a:cxnLst>
                  <a:rect l="T15" t="T16" r="T17" b="T18"/>
                  <a:pathLst>
                    <a:path w="17" h="20">
                      <a:moveTo>
                        <a:pt x="0" y="0"/>
                      </a:moveTo>
                      <a:lnTo>
                        <a:pt x="2" y="14"/>
                      </a:lnTo>
                      <a:lnTo>
                        <a:pt x="16" y="19"/>
                      </a:lnTo>
                      <a:lnTo>
                        <a:pt x="13" y="4"/>
                      </a:lnTo>
                      <a:lnTo>
                        <a:pt x="0" y="0"/>
                      </a:lnTo>
                    </a:path>
                  </a:pathLst>
                </a:custGeom>
                <a:solidFill>
                  <a:srgbClr val="CCCC00"/>
                </a:solidFill>
                <a:ln w="12700" cap="rnd">
                  <a:solidFill>
                    <a:srgbClr val="000000"/>
                  </a:solidFill>
                  <a:round/>
                  <a:headEnd type="none" w="sm" len="sm"/>
                  <a:tailEnd type="none" w="sm" len="sm"/>
                </a:ln>
              </p:spPr>
              <p:txBody>
                <a:bodyPr/>
                <a:lstStyle/>
                <a:p>
                  <a:endParaRPr lang="es-ES_tradnl"/>
                </a:p>
              </p:txBody>
            </p:sp>
            <p:sp>
              <p:nvSpPr>
                <p:cNvPr id="884" name="Freeform 1241"/>
                <p:cNvSpPr>
                  <a:spLocks/>
                </p:cNvSpPr>
                <p:nvPr/>
              </p:nvSpPr>
              <p:spPr bwMode="auto">
                <a:xfrm>
                  <a:off x="4258" y="1227"/>
                  <a:ext cx="24" cy="17"/>
                </a:xfrm>
                <a:custGeom>
                  <a:avLst/>
                  <a:gdLst>
                    <a:gd name="T0" fmla="*/ 12 w 24"/>
                    <a:gd name="T1" fmla="*/ 0 h 17"/>
                    <a:gd name="T2" fmla="*/ 23 w 24"/>
                    <a:gd name="T3" fmla="*/ 7 h 17"/>
                    <a:gd name="T4" fmla="*/ 11 w 24"/>
                    <a:gd name="T5" fmla="*/ 16 h 17"/>
                    <a:gd name="T6" fmla="*/ 0 w 24"/>
                    <a:gd name="T7" fmla="*/ 8 h 17"/>
                    <a:gd name="T8" fmla="*/ 12 w 24"/>
                    <a:gd name="T9" fmla="*/ 0 h 17"/>
                    <a:gd name="T10" fmla="*/ 0 60000 65536"/>
                    <a:gd name="T11" fmla="*/ 0 60000 65536"/>
                    <a:gd name="T12" fmla="*/ 0 60000 65536"/>
                    <a:gd name="T13" fmla="*/ 0 60000 65536"/>
                    <a:gd name="T14" fmla="*/ 0 60000 65536"/>
                    <a:gd name="T15" fmla="*/ 0 w 24"/>
                    <a:gd name="T16" fmla="*/ 0 h 17"/>
                    <a:gd name="T17" fmla="*/ 24 w 24"/>
                    <a:gd name="T18" fmla="*/ 17 h 17"/>
                  </a:gdLst>
                  <a:ahLst/>
                  <a:cxnLst>
                    <a:cxn ang="T10">
                      <a:pos x="T0" y="T1"/>
                    </a:cxn>
                    <a:cxn ang="T11">
                      <a:pos x="T2" y="T3"/>
                    </a:cxn>
                    <a:cxn ang="T12">
                      <a:pos x="T4" y="T5"/>
                    </a:cxn>
                    <a:cxn ang="T13">
                      <a:pos x="T6" y="T7"/>
                    </a:cxn>
                    <a:cxn ang="T14">
                      <a:pos x="T8" y="T9"/>
                    </a:cxn>
                  </a:cxnLst>
                  <a:rect l="T15" t="T16" r="T17" b="T18"/>
                  <a:pathLst>
                    <a:path w="24" h="17">
                      <a:moveTo>
                        <a:pt x="12" y="0"/>
                      </a:moveTo>
                      <a:lnTo>
                        <a:pt x="23" y="7"/>
                      </a:lnTo>
                      <a:lnTo>
                        <a:pt x="11" y="16"/>
                      </a:lnTo>
                      <a:lnTo>
                        <a:pt x="0" y="8"/>
                      </a:lnTo>
                      <a:lnTo>
                        <a:pt x="12" y="0"/>
                      </a:lnTo>
                    </a:path>
                  </a:pathLst>
                </a:custGeom>
                <a:solidFill>
                  <a:srgbClr val="CCCCCC"/>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s-ES_tradnl"/>
                </a:p>
              </p:txBody>
            </p:sp>
            <p:sp>
              <p:nvSpPr>
                <p:cNvPr id="885" name="Freeform 1242"/>
                <p:cNvSpPr>
                  <a:spLocks/>
                </p:cNvSpPr>
                <p:nvPr/>
              </p:nvSpPr>
              <p:spPr bwMode="auto">
                <a:xfrm>
                  <a:off x="4258" y="1227"/>
                  <a:ext cx="24" cy="17"/>
                </a:xfrm>
                <a:custGeom>
                  <a:avLst/>
                  <a:gdLst>
                    <a:gd name="T0" fmla="*/ 12 w 24"/>
                    <a:gd name="T1" fmla="*/ 0 h 17"/>
                    <a:gd name="T2" fmla="*/ 23 w 24"/>
                    <a:gd name="T3" fmla="*/ 7 h 17"/>
                    <a:gd name="T4" fmla="*/ 11 w 24"/>
                    <a:gd name="T5" fmla="*/ 16 h 17"/>
                    <a:gd name="T6" fmla="*/ 0 w 24"/>
                    <a:gd name="T7" fmla="*/ 8 h 17"/>
                    <a:gd name="T8" fmla="*/ 12 w 24"/>
                    <a:gd name="T9" fmla="*/ 0 h 17"/>
                    <a:gd name="T10" fmla="*/ 0 60000 65536"/>
                    <a:gd name="T11" fmla="*/ 0 60000 65536"/>
                    <a:gd name="T12" fmla="*/ 0 60000 65536"/>
                    <a:gd name="T13" fmla="*/ 0 60000 65536"/>
                    <a:gd name="T14" fmla="*/ 0 60000 65536"/>
                    <a:gd name="T15" fmla="*/ 0 w 24"/>
                    <a:gd name="T16" fmla="*/ 0 h 17"/>
                    <a:gd name="T17" fmla="*/ 24 w 24"/>
                    <a:gd name="T18" fmla="*/ 17 h 17"/>
                  </a:gdLst>
                  <a:ahLst/>
                  <a:cxnLst>
                    <a:cxn ang="T10">
                      <a:pos x="T0" y="T1"/>
                    </a:cxn>
                    <a:cxn ang="T11">
                      <a:pos x="T2" y="T3"/>
                    </a:cxn>
                    <a:cxn ang="T12">
                      <a:pos x="T4" y="T5"/>
                    </a:cxn>
                    <a:cxn ang="T13">
                      <a:pos x="T6" y="T7"/>
                    </a:cxn>
                    <a:cxn ang="T14">
                      <a:pos x="T8" y="T9"/>
                    </a:cxn>
                  </a:cxnLst>
                  <a:rect l="T15" t="T16" r="T17" b="T18"/>
                  <a:pathLst>
                    <a:path w="24" h="17">
                      <a:moveTo>
                        <a:pt x="12" y="0"/>
                      </a:moveTo>
                      <a:lnTo>
                        <a:pt x="23" y="7"/>
                      </a:lnTo>
                      <a:lnTo>
                        <a:pt x="11" y="16"/>
                      </a:lnTo>
                      <a:lnTo>
                        <a:pt x="0" y="8"/>
                      </a:lnTo>
                      <a:lnTo>
                        <a:pt x="12" y="0"/>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s-ES_tradnl"/>
                </a:p>
              </p:txBody>
            </p:sp>
            <p:sp>
              <p:nvSpPr>
                <p:cNvPr id="886" name="Freeform 1243"/>
                <p:cNvSpPr>
                  <a:spLocks/>
                </p:cNvSpPr>
                <p:nvPr/>
              </p:nvSpPr>
              <p:spPr bwMode="auto">
                <a:xfrm>
                  <a:off x="4291" y="1207"/>
                  <a:ext cx="17" cy="20"/>
                </a:xfrm>
                <a:custGeom>
                  <a:avLst/>
                  <a:gdLst>
                    <a:gd name="T0" fmla="*/ 13 w 17"/>
                    <a:gd name="T1" fmla="*/ 0 h 20"/>
                    <a:gd name="T2" fmla="*/ 16 w 17"/>
                    <a:gd name="T3" fmla="*/ 13 h 20"/>
                    <a:gd name="T4" fmla="*/ 2 w 17"/>
                    <a:gd name="T5" fmla="*/ 19 h 20"/>
                    <a:gd name="T6" fmla="*/ 0 w 17"/>
                    <a:gd name="T7" fmla="*/ 5 h 20"/>
                    <a:gd name="T8" fmla="*/ 13 w 17"/>
                    <a:gd name="T9" fmla="*/ 0 h 20"/>
                    <a:gd name="T10" fmla="*/ 0 60000 65536"/>
                    <a:gd name="T11" fmla="*/ 0 60000 65536"/>
                    <a:gd name="T12" fmla="*/ 0 60000 65536"/>
                    <a:gd name="T13" fmla="*/ 0 60000 65536"/>
                    <a:gd name="T14" fmla="*/ 0 60000 65536"/>
                    <a:gd name="T15" fmla="*/ 0 w 17"/>
                    <a:gd name="T16" fmla="*/ 0 h 20"/>
                    <a:gd name="T17" fmla="*/ 17 w 17"/>
                    <a:gd name="T18" fmla="*/ 20 h 20"/>
                  </a:gdLst>
                  <a:ahLst/>
                  <a:cxnLst>
                    <a:cxn ang="T10">
                      <a:pos x="T0" y="T1"/>
                    </a:cxn>
                    <a:cxn ang="T11">
                      <a:pos x="T2" y="T3"/>
                    </a:cxn>
                    <a:cxn ang="T12">
                      <a:pos x="T4" y="T5"/>
                    </a:cxn>
                    <a:cxn ang="T13">
                      <a:pos x="T6" y="T7"/>
                    </a:cxn>
                    <a:cxn ang="T14">
                      <a:pos x="T8" y="T9"/>
                    </a:cxn>
                  </a:cxnLst>
                  <a:rect l="T15" t="T16" r="T17" b="T18"/>
                  <a:pathLst>
                    <a:path w="17" h="20">
                      <a:moveTo>
                        <a:pt x="13" y="0"/>
                      </a:moveTo>
                      <a:lnTo>
                        <a:pt x="16" y="13"/>
                      </a:lnTo>
                      <a:lnTo>
                        <a:pt x="2" y="19"/>
                      </a:lnTo>
                      <a:lnTo>
                        <a:pt x="0" y="5"/>
                      </a:lnTo>
                      <a:lnTo>
                        <a:pt x="13" y="0"/>
                      </a:lnTo>
                    </a:path>
                  </a:pathLst>
                </a:custGeom>
                <a:solidFill>
                  <a:srgbClr val="E5E5E5"/>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s-ES_tradnl"/>
                </a:p>
              </p:txBody>
            </p:sp>
            <p:sp>
              <p:nvSpPr>
                <p:cNvPr id="887" name="Freeform 1244"/>
                <p:cNvSpPr>
                  <a:spLocks/>
                </p:cNvSpPr>
                <p:nvPr/>
              </p:nvSpPr>
              <p:spPr bwMode="auto">
                <a:xfrm>
                  <a:off x="4291" y="1207"/>
                  <a:ext cx="17" cy="20"/>
                </a:xfrm>
                <a:custGeom>
                  <a:avLst/>
                  <a:gdLst>
                    <a:gd name="T0" fmla="*/ 13 w 17"/>
                    <a:gd name="T1" fmla="*/ 0 h 20"/>
                    <a:gd name="T2" fmla="*/ 16 w 17"/>
                    <a:gd name="T3" fmla="*/ 13 h 20"/>
                    <a:gd name="T4" fmla="*/ 2 w 17"/>
                    <a:gd name="T5" fmla="*/ 19 h 20"/>
                    <a:gd name="T6" fmla="*/ 0 w 17"/>
                    <a:gd name="T7" fmla="*/ 5 h 20"/>
                    <a:gd name="T8" fmla="*/ 13 w 17"/>
                    <a:gd name="T9" fmla="*/ 0 h 20"/>
                    <a:gd name="T10" fmla="*/ 0 60000 65536"/>
                    <a:gd name="T11" fmla="*/ 0 60000 65536"/>
                    <a:gd name="T12" fmla="*/ 0 60000 65536"/>
                    <a:gd name="T13" fmla="*/ 0 60000 65536"/>
                    <a:gd name="T14" fmla="*/ 0 60000 65536"/>
                    <a:gd name="T15" fmla="*/ 0 w 17"/>
                    <a:gd name="T16" fmla="*/ 0 h 20"/>
                    <a:gd name="T17" fmla="*/ 17 w 17"/>
                    <a:gd name="T18" fmla="*/ 20 h 20"/>
                  </a:gdLst>
                  <a:ahLst/>
                  <a:cxnLst>
                    <a:cxn ang="T10">
                      <a:pos x="T0" y="T1"/>
                    </a:cxn>
                    <a:cxn ang="T11">
                      <a:pos x="T2" y="T3"/>
                    </a:cxn>
                    <a:cxn ang="T12">
                      <a:pos x="T4" y="T5"/>
                    </a:cxn>
                    <a:cxn ang="T13">
                      <a:pos x="T6" y="T7"/>
                    </a:cxn>
                    <a:cxn ang="T14">
                      <a:pos x="T8" y="T9"/>
                    </a:cxn>
                  </a:cxnLst>
                  <a:rect l="T15" t="T16" r="T17" b="T18"/>
                  <a:pathLst>
                    <a:path w="17" h="20">
                      <a:moveTo>
                        <a:pt x="13" y="0"/>
                      </a:moveTo>
                      <a:lnTo>
                        <a:pt x="16" y="13"/>
                      </a:lnTo>
                      <a:lnTo>
                        <a:pt x="2" y="19"/>
                      </a:lnTo>
                      <a:lnTo>
                        <a:pt x="0" y="5"/>
                      </a:lnTo>
                      <a:lnTo>
                        <a:pt x="13" y="0"/>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s-ES_tradnl"/>
                </a:p>
              </p:txBody>
            </p:sp>
            <p:sp>
              <p:nvSpPr>
                <p:cNvPr id="888" name="Freeform 1245"/>
                <p:cNvSpPr>
                  <a:spLocks/>
                </p:cNvSpPr>
                <p:nvPr/>
              </p:nvSpPr>
              <p:spPr bwMode="auto">
                <a:xfrm>
                  <a:off x="4280" y="1208"/>
                  <a:ext cx="17" cy="19"/>
                </a:xfrm>
                <a:custGeom>
                  <a:avLst/>
                  <a:gdLst>
                    <a:gd name="T0" fmla="*/ 0 w 17"/>
                    <a:gd name="T1" fmla="*/ 0 h 19"/>
                    <a:gd name="T2" fmla="*/ 2 w 17"/>
                    <a:gd name="T3" fmla="*/ 13 h 19"/>
                    <a:gd name="T4" fmla="*/ 16 w 17"/>
                    <a:gd name="T5" fmla="*/ 18 h 19"/>
                    <a:gd name="T6" fmla="*/ 13 w 17"/>
                    <a:gd name="T7" fmla="*/ 4 h 19"/>
                    <a:gd name="T8" fmla="*/ 0 w 17"/>
                    <a:gd name="T9" fmla="*/ 0 h 19"/>
                    <a:gd name="T10" fmla="*/ 0 60000 65536"/>
                    <a:gd name="T11" fmla="*/ 0 60000 65536"/>
                    <a:gd name="T12" fmla="*/ 0 60000 65536"/>
                    <a:gd name="T13" fmla="*/ 0 60000 65536"/>
                    <a:gd name="T14" fmla="*/ 0 60000 65536"/>
                    <a:gd name="T15" fmla="*/ 0 w 17"/>
                    <a:gd name="T16" fmla="*/ 0 h 19"/>
                    <a:gd name="T17" fmla="*/ 17 w 17"/>
                    <a:gd name="T18" fmla="*/ 19 h 19"/>
                  </a:gdLst>
                  <a:ahLst/>
                  <a:cxnLst>
                    <a:cxn ang="T10">
                      <a:pos x="T0" y="T1"/>
                    </a:cxn>
                    <a:cxn ang="T11">
                      <a:pos x="T2" y="T3"/>
                    </a:cxn>
                    <a:cxn ang="T12">
                      <a:pos x="T4" y="T5"/>
                    </a:cxn>
                    <a:cxn ang="T13">
                      <a:pos x="T6" y="T7"/>
                    </a:cxn>
                    <a:cxn ang="T14">
                      <a:pos x="T8" y="T9"/>
                    </a:cxn>
                  </a:cxnLst>
                  <a:rect l="T15" t="T16" r="T17" b="T18"/>
                  <a:pathLst>
                    <a:path w="17" h="19">
                      <a:moveTo>
                        <a:pt x="0" y="0"/>
                      </a:moveTo>
                      <a:lnTo>
                        <a:pt x="2" y="13"/>
                      </a:lnTo>
                      <a:lnTo>
                        <a:pt x="16" y="18"/>
                      </a:lnTo>
                      <a:lnTo>
                        <a:pt x="13" y="4"/>
                      </a:lnTo>
                      <a:lnTo>
                        <a:pt x="0" y="0"/>
                      </a:lnTo>
                    </a:path>
                  </a:pathLst>
                </a:custGeom>
                <a:solidFill>
                  <a:srgbClr val="B2B2B2"/>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s-ES_tradnl"/>
                </a:p>
              </p:txBody>
            </p:sp>
            <p:sp>
              <p:nvSpPr>
                <p:cNvPr id="889" name="Freeform 1246"/>
                <p:cNvSpPr>
                  <a:spLocks/>
                </p:cNvSpPr>
                <p:nvPr/>
              </p:nvSpPr>
              <p:spPr bwMode="auto">
                <a:xfrm>
                  <a:off x="4280" y="1208"/>
                  <a:ext cx="17" cy="19"/>
                </a:xfrm>
                <a:custGeom>
                  <a:avLst/>
                  <a:gdLst>
                    <a:gd name="T0" fmla="*/ 0 w 17"/>
                    <a:gd name="T1" fmla="*/ 0 h 19"/>
                    <a:gd name="T2" fmla="*/ 2 w 17"/>
                    <a:gd name="T3" fmla="*/ 13 h 19"/>
                    <a:gd name="T4" fmla="*/ 16 w 17"/>
                    <a:gd name="T5" fmla="*/ 18 h 19"/>
                    <a:gd name="T6" fmla="*/ 13 w 17"/>
                    <a:gd name="T7" fmla="*/ 4 h 19"/>
                    <a:gd name="T8" fmla="*/ 0 w 17"/>
                    <a:gd name="T9" fmla="*/ 0 h 19"/>
                    <a:gd name="T10" fmla="*/ 0 60000 65536"/>
                    <a:gd name="T11" fmla="*/ 0 60000 65536"/>
                    <a:gd name="T12" fmla="*/ 0 60000 65536"/>
                    <a:gd name="T13" fmla="*/ 0 60000 65536"/>
                    <a:gd name="T14" fmla="*/ 0 60000 65536"/>
                    <a:gd name="T15" fmla="*/ 0 w 17"/>
                    <a:gd name="T16" fmla="*/ 0 h 19"/>
                    <a:gd name="T17" fmla="*/ 17 w 17"/>
                    <a:gd name="T18" fmla="*/ 19 h 19"/>
                  </a:gdLst>
                  <a:ahLst/>
                  <a:cxnLst>
                    <a:cxn ang="T10">
                      <a:pos x="T0" y="T1"/>
                    </a:cxn>
                    <a:cxn ang="T11">
                      <a:pos x="T2" y="T3"/>
                    </a:cxn>
                    <a:cxn ang="T12">
                      <a:pos x="T4" y="T5"/>
                    </a:cxn>
                    <a:cxn ang="T13">
                      <a:pos x="T6" y="T7"/>
                    </a:cxn>
                    <a:cxn ang="T14">
                      <a:pos x="T8" y="T9"/>
                    </a:cxn>
                  </a:cxnLst>
                  <a:rect l="T15" t="T16" r="T17" b="T18"/>
                  <a:pathLst>
                    <a:path w="17" h="19">
                      <a:moveTo>
                        <a:pt x="0" y="0"/>
                      </a:moveTo>
                      <a:lnTo>
                        <a:pt x="2" y="13"/>
                      </a:lnTo>
                      <a:lnTo>
                        <a:pt x="16" y="18"/>
                      </a:lnTo>
                      <a:lnTo>
                        <a:pt x="13" y="4"/>
                      </a:lnTo>
                      <a:lnTo>
                        <a:pt x="0" y="0"/>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s-ES_tradnl"/>
                </a:p>
              </p:txBody>
            </p:sp>
            <p:sp>
              <p:nvSpPr>
                <p:cNvPr id="890" name="Freeform 1247"/>
                <p:cNvSpPr>
                  <a:spLocks/>
                </p:cNvSpPr>
                <p:nvPr/>
              </p:nvSpPr>
              <p:spPr bwMode="auto">
                <a:xfrm>
                  <a:off x="4280" y="1203"/>
                  <a:ext cx="25" cy="17"/>
                </a:xfrm>
                <a:custGeom>
                  <a:avLst/>
                  <a:gdLst>
                    <a:gd name="T0" fmla="*/ 12 w 25"/>
                    <a:gd name="T1" fmla="*/ 0 h 17"/>
                    <a:gd name="T2" fmla="*/ 24 w 25"/>
                    <a:gd name="T3" fmla="*/ 7 h 17"/>
                    <a:gd name="T4" fmla="*/ 11 w 25"/>
                    <a:gd name="T5" fmla="*/ 16 h 17"/>
                    <a:gd name="T6" fmla="*/ 0 w 25"/>
                    <a:gd name="T7" fmla="*/ 8 h 17"/>
                    <a:gd name="T8" fmla="*/ 12 w 25"/>
                    <a:gd name="T9" fmla="*/ 0 h 17"/>
                    <a:gd name="T10" fmla="*/ 0 60000 65536"/>
                    <a:gd name="T11" fmla="*/ 0 60000 65536"/>
                    <a:gd name="T12" fmla="*/ 0 60000 65536"/>
                    <a:gd name="T13" fmla="*/ 0 60000 65536"/>
                    <a:gd name="T14" fmla="*/ 0 60000 65536"/>
                    <a:gd name="T15" fmla="*/ 0 w 25"/>
                    <a:gd name="T16" fmla="*/ 0 h 17"/>
                    <a:gd name="T17" fmla="*/ 25 w 25"/>
                    <a:gd name="T18" fmla="*/ 17 h 17"/>
                  </a:gdLst>
                  <a:ahLst/>
                  <a:cxnLst>
                    <a:cxn ang="T10">
                      <a:pos x="T0" y="T1"/>
                    </a:cxn>
                    <a:cxn ang="T11">
                      <a:pos x="T2" y="T3"/>
                    </a:cxn>
                    <a:cxn ang="T12">
                      <a:pos x="T4" y="T5"/>
                    </a:cxn>
                    <a:cxn ang="T13">
                      <a:pos x="T6" y="T7"/>
                    </a:cxn>
                    <a:cxn ang="T14">
                      <a:pos x="T8" y="T9"/>
                    </a:cxn>
                  </a:cxnLst>
                  <a:rect l="T15" t="T16" r="T17" b="T18"/>
                  <a:pathLst>
                    <a:path w="25" h="17">
                      <a:moveTo>
                        <a:pt x="12" y="0"/>
                      </a:moveTo>
                      <a:lnTo>
                        <a:pt x="24" y="7"/>
                      </a:lnTo>
                      <a:lnTo>
                        <a:pt x="11" y="16"/>
                      </a:lnTo>
                      <a:lnTo>
                        <a:pt x="0" y="8"/>
                      </a:lnTo>
                      <a:lnTo>
                        <a:pt x="12" y="0"/>
                      </a:lnTo>
                    </a:path>
                  </a:pathLst>
                </a:custGeom>
                <a:solidFill>
                  <a:srgbClr val="CCCCCC"/>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s-ES_tradnl"/>
                </a:p>
              </p:txBody>
            </p:sp>
            <p:sp>
              <p:nvSpPr>
                <p:cNvPr id="891" name="Freeform 1248"/>
                <p:cNvSpPr>
                  <a:spLocks/>
                </p:cNvSpPr>
                <p:nvPr/>
              </p:nvSpPr>
              <p:spPr bwMode="auto">
                <a:xfrm>
                  <a:off x="4280" y="1203"/>
                  <a:ext cx="25" cy="17"/>
                </a:xfrm>
                <a:custGeom>
                  <a:avLst/>
                  <a:gdLst>
                    <a:gd name="T0" fmla="*/ 12 w 25"/>
                    <a:gd name="T1" fmla="*/ 0 h 17"/>
                    <a:gd name="T2" fmla="*/ 24 w 25"/>
                    <a:gd name="T3" fmla="*/ 7 h 17"/>
                    <a:gd name="T4" fmla="*/ 11 w 25"/>
                    <a:gd name="T5" fmla="*/ 16 h 17"/>
                    <a:gd name="T6" fmla="*/ 0 w 25"/>
                    <a:gd name="T7" fmla="*/ 8 h 17"/>
                    <a:gd name="T8" fmla="*/ 12 w 25"/>
                    <a:gd name="T9" fmla="*/ 0 h 17"/>
                    <a:gd name="T10" fmla="*/ 0 60000 65536"/>
                    <a:gd name="T11" fmla="*/ 0 60000 65536"/>
                    <a:gd name="T12" fmla="*/ 0 60000 65536"/>
                    <a:gd name="T13" fmla="*/ 0 60000 65536"/>
                    <a:gd name="T14" fmla="*/ 0 60000 65536"/>
                    <a:gd name="T15" fmla="*/ 0 w 25"/>
                    <a:gd name="T16" fmla="*/ 0 h 17"/>
                    <a:gd name="T17" fmla="*/ 25 w 25"/>
                    <a:gd name="T18" fmla="*/ 17 h 17"/>
                  </a:gdLst>
                  <a:ahLst/>
                  <a:cxnLst>
                    <a:cxn ang="T10">
                      <a:pos x="T0" y="T1"/>
                    </a:cxn>
                    <a:cxn ang="T11">
                      <a:pos x="T2" y="T3"/>
                    </a:cxn>
                    <a:cxn ang="T12">
                      <a:pos x="T4" y="T5"/>
                    </a:cxn>
                    <a:cxn ang="T13">
                      <a:pos x="T6" y="T7"/>
                    </a:cxn>
                    <a:cxn ang="T14">
                      <a:pos x="T8" y="T9"/>
                    </a:cxn>
                  </a:cxnLst>
                  <a:rect l="T15" t="T16" r="T17" b="T18"/>
                  <a:pathLst>
                    <a:path w="25" h="17">
                      <a:moveTo>
                        <a:pt x="12" y="0"/>
                      </a:moveTo>
                      <a:lnTo>
                        <a:pt x="24" y="7"/>
                      </a:lnTo>
                      <a:lnTo>
                        <a:pt x="11" y="16"/>
                      </a:lnTo>
                      <a:lnTo>
                        <a:pt x="0" y="8"/>
                      </a:lnTo>
                      <a:lnTo>
                        <a:pt x="12" y="0"/>
                      </a:lnTo>
                    </a:path>
                  </a:pathLst>
                </a:custGeom>
                <a:solidFill>
                  <a:srgbClr val="FFFF00"/>
                </a:solidFill>
                <a:ln w="12700" cap="rnd">
                  <a:solidFill>
                    <a:srgbClr val="000000"/>
                  </a:solidFill>
                  <a:round/>
                  <a:headEnd type="none" w="sm" len="sm"/>
                  <a:tailEnd type="none" w="sm" len="sm"/>
                </a:ln>
              </p:spPr>
              <p:txBody>
                <a:bodyPr/>
                <a:lstStyle/>
                <a:p>
                  <a:endParaRPr lang="es-ES_tradnl"/>
                </a:p>
              </p:txBody>
            </p:sp>
            <p:sp>
              <p:nvSpPr>
                <p:cNvPr id="892" name="Freeform 1249"/>
                <p:cNvSpPr>
                  <a:spLocks/>
                </p:cNvSpPr>
                <p:nvPr/>
              </p:nvSpPr>
              <p:spPr bwMode="auto">
                <a:xfrm>
                  <a:off x="4279" y="1212"/>
                  <a:ext cx="17" cy="21"/>
                </a:xfrm>
                <a:custGeom>
                  <a:avLst/>
                  <a:gdLst>
                    <a:gd name="T0" fmla="*/ 13 w 17"/>
                    <a:gd name="T1" fmla="*/ 0 h 21"/>
                    <a:gd name="T2" fmla="*/ 16 w 17"/>
                    <a:gd name="T3" fmla="*/ 14 h 21"/>
                    <a:gd name="T4" fmla="*/ 2 w 17"/>
                    <a:gd name="T5" fmla="*/ 20 h 21"/>
                    <a:gd name="T6" fmla="*/ 0 w 17"/>
                    <a:gd name="T7" fmla="*/ 5 h 21"/>
                    <a:gd name="T8" fmla="*/ 13 w 17"/>
                    <a:gd name="T9" fmla="*/ 0 h 21"/>
                    <a:gd name="T10" fmla="*/ 0 60000 65536"/>
                    <a:gd name="T11" fmla="*/ 0 60000 65536"/>
                    <a:gd name="T12" fmla="*/ 0 60000 65536"/>
                    <a:gd name="T13" fmla="*/ 0 60000 65536"/>
                    <a:gd name="T14" fmla="*/ 0 60000 65536"/>
                    <a:gd name="T15" fmla="*/ 0 w 17"/>
                    <a:gd name="T16" fmla="*/ 0 h 21"/>
                    <a:gd name="T17" fmla="*/ 17 w 17"/>
                    <a:gd name="T18" fmla="*/ 21 h 21"/>
                  </a:gdLst>
                  <a:ahLst/>
                  <a:cxnLst>
                    <a:cxn ang="T10">
                      <a:pos x="T0" y="T1"/>
                    </a:cxn>
                    <a:cxn ang="T11">
                      <a:pos x="T2" y="T3"/>
                    </a:cxn>
                    <a:cxn ang="T12">
                      <a:pos x="T4" y="T5"/>
                    </a:cxn>
                    <a:cxn ang="T13">
                      <a:pos x="T6" y="T7"/>
                    </a:cxn>
                    <a:cxn ang="T14">
                      <a:pos x="T8" y="T9"/>
                    </a:cxn>
                  </a:cxnLst>
                  <a:rect l="T15" t="T16" r="T17" b="T18"/>
                  <a:pathLst>
                    <a:path w="17" h="21">
                      <a:moveTo>
                        <a:pt x="13" y="0"/>
                      </a:moveTo>
                      <a:lnTo>
                        <a:pt x="16" y="14"/>
                      </a:lnTo>
                      <a:lnTo>
                        <a:pt x="2" y="20"/>
                      </a:lnTo>
                      <a:lnTo>
                        <a:pt x="0" y="5"/>
                      </a:lnTo>
                      <a:lnTo>
                        <a:pt x="13" y="0"/>
                      </a:lnTo>
                    </a:path>
                  </a:pathLst>
                </a:custGeom>
                <a:solidFill>
                  <a:srgbClr val="E5E5E5"/>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s-ES_tradnl"/>
                </a:p>
              </p:txBody>
            </p:sp>
            <p:sp>
              <p:nvSpPr>
                <p:cNvPr id="893" name="Freeform 1250"/>
                <p:cNvSpPr>
                  <a:spLocks/>
                </p:cNvSpPr>
                <p:nvPr/>
              </p:nvSpPr>
              <p:spPr bwMode="auto">
                <a:xfrm>
                  <a:off x="4279" y="1212"/>
                  <a:ext cx="17" cy="21"/>
                </a:xfrm>
                <a:custGeom>
                  <a:avLst/>
                  <a:gdLst>
                    <a:gd name="T0" fmla="*/ 13 w 17"/>
                    <a:gd name="T1" fmla="*/ 0 h 21"/>
                    <a:gd name="T2" fmla="*/ 16 w 17"/>
                    <a:gd name="T3" fmla="*/ 14 h 21"/>
                    <a:gd name="T4" fmla="*/ 2 w 17"/>
                    <a:gd name="T5" fmla="*/ 20 h 21"/>
                    <a:gd name="T6" fmla="*/ 0 w 17"/>
                    <a:gd name="T7" fmla="*/ 5 h 21"/>
                    <a:gd name="T8" fmla="*/ 13 w 17"/>
                    <a:gd name="T9" fmla="*/ 0 h 21"/>
                    <a:gd name="T10" fmla="*/ 0 60000 65536"/>
                    <a:gd name="T11" fmla="*/ 0 60000 65536"/>
                    <a:gd name="T12" fmla="*/ 0 60000 65536"/>
                    <a:gd name="T13" fmla="*/ 0 60000 65536"/>
                    <a:gd name="T14" fmla="*/ 0 60000 65536"/>
                    <a:gd name="T15" fmla="*/ 0 w 17"/>
                    <a:gd name="T16" fmla="*/ 0 h 21"/>
                    <a:gd name="T17" fmla="*/ 17 w 17"/>
                    <a:gd name="T18" fmla="*/ 21 h 21"/>
                  </a:gdLst>
                  <a:ahLst/>
                  <a:cxnLst>
                    <a:cxn ang="T10">
                      <a:pos x="T0" y="T1"/>
                    </a:cxn>
                    <a:cxn ang="T11">
                      <a:pos x="T2" y="T3"/>
                    </a:cxn>
                    <a:cxn ang="T12">
                      <a:pos x="T4" y="T5"/>
                    </a:cxn>
                    <a:cxn ang="T13">
                      <a:pos x="T6" y="T7"/>
                    </a:cxn>
                    <a:cxn ang="T14">
                      <a:pos x="T8" y="T9"/>
                    </a:cxn>
                  </a:cxnLst>
                  <a:rect l="T15" t="T16" r="T17" b="T18"/>
                  <a:pathLst>
                    <a:path w="17" h="21">
                      <a:moveTo>
                        <a:pt x="13" y="0"/>
                      </a:moveTo>
                      <a:lnTo>
                        <a:pt x="16" y="14"/>
                      </a:lnTo>
                      <a:lnTo>
                        <a:pt x="2" y="20"/>
                      </a:lnTo>
                      <a:lnTo>
                        <a:pt x="0" y="5"/>
                      </a:lnTo>
                      <a:lnTo>
                        <a:pt x="13" y="0"/>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s-ES_tradnl"/>
                </a:p>
              </p:txBody>
            </p:sp>
            <p:sp>
              <p:nvSpPr>
                <p:cNvPr id="894" name="Freeform 1251"/>
                <p:cNvSpPr>
                  <a:spLocks/>
                </p:cNvSpPr>
                <p:nvPr/>
              </p:nvSpPr>
              <p:spPr bwMode="auto">
                <a:xfrm>
                  <a:off x="4268" y="1213"/>
                  <a:ext cx="17" cy="20"/>
                </a:xfrm>
                <a:custGeom>
                  <a:avLst/>
                  <a:gdLst>
                    <a:gd name="T0" fmla="*/ 0 w 17"/>
                    <a:gd name="T1" fmla="*/ 0 h 20"/>
                    <a:gd name="T2" fmla="*/ 2 w 17"/>
                    <a:gd name="T3" fmla="*/ 14 h 20"/>
                    <a:gd name="T4" fmla="*/ 16 w 17"/>
                    <a:gd name="T5" fmla="*/ 19 h 20"/>
                    <a:gd name="T6" fmla="*/ 13 w 17"/>
                    <a:gd name="T7" fmla="*/ 4 h 20"/>
                    <a:gd name="T8" fmla="*/ 0 w 17"/>
                    <a:gd name="T9" fmla="*/ 0 h 20"/>
                    <a:gd name="T10" fmla="*/ 0 60000 65536"/>
                    <a:gd name="T11" fmla="*/ 0 60000 65536"/>
                    <a:gd name="T12" fmla="*/ 0 60000 65536"/>
                    <a:gd name="T13" fmla="*/ 0 60000 65536"/>
                    <a:gd name="T14" fmla="*/ 0 60000 65536"/>
                    <a:gd name="T15" fmla="*/ 0 w 17"/>
                    <a:gd name="T16" fmla="*/ 0 h 20"/>
                    <a:gd name="T17" fmla="*/ 17 w 17"/>
                    <a:gd name="T18" fmla="*/ 20 h 20"/>
                  </a:gdLst>
                  <a:ahLst/>
                  <a:cxnLst>
                    <a:cxn ang="T10">
                      <a:pos x="T0" y="T1"/>
                    </a:cxn>
                    <a:cxn ang="T11">
                      <a:pos x="T2" y="T3"/>
                    </a:cxn>
                    <a:cxn ang="T12">
                      <a:pos x="T4" y="T5"/>
                    </a:cxn>
                    <a:cxn ang="T13">
                      <a:pos x="T6" y="T7"/>
                    </a:cxn>
                    <a:cxn ang="T14">
                      <a:pos x="T8" y="T9"/>
                    </a:cxn>
                  </a:cxnLst>
                  <a:rect l="T15" t="T16" r="T17" b="T18"/>
                  <a:pathLst>
                    <a:path w="17" h="20">
                      <a:moveTo>
                        <a:pt x="0" y="0"/>
                      </a:moveTo>
                      <a:lnTo>
                        <a:pt x="2" y="14"/>
                      </a:lnTo>
                      <a:lnTo>
                        <a:pt x="16" y="19"/>
                      </a:lnTo>
                      <a:lnTo>
                        <a:pt x="13" y="4"/>
                      </a:lnTo>
                      <a:lnTo>
                        <a:pt x="0" y="0"/>
                      </a:lnTo>
                    </a:path>
                  </a:pathLst>
                </a:custGeom>
                <a:solidFill>
                  <a:srgbClr val="B2B2B2"/>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s-ES_tradnl"/>
                </a:p>
              </p:txBody>
            </p:sp>
            <p:sp>
              <p:nvSpPr>
                <p:cNvPr id="895" name="Freeform 1252"/>
                <p:cNvSpPr>
                  <a:spLocks/>
                </p:cNvSpPr>
                <p:nvPr/>
              </p:nvSpPr>
              <p:spPr bwMode="auto">
                <a:xfrm>
                  <a:off x="4268" y="1213"/>
                  <a:ext cx="17" cy="20"/>
                </a:xfrm>
                <a:custGeom>
                  <a:avLst/>
                  <a:gdLst>
                    <a:gd name="T0" fmla="*/ 0 w 17"/>
                    <a:gd name="T1" fmla="*/ 0 h 20"/>
                    <a:gd name="T2" fmla="*/ 2 w 17"/>
                    <a:gd name="T3" fmla="*/ 14 h 20"/>
                    <a:gd name="T4" fmla="*/ 16 w 17"/>
                    <a:gd name="T5" fmla="*/ 19 h 20"/>
                    <a:gd name="T6" fmla="*/ 13 w 17"/>
                    <a:gd name="T7" fmla="*/ 4 h 20"/>
                    <a:gd name="T8" fmla="*/ 0 w 17"/>
                    <a:gd name="T9" fmla="*/ 0 h 20"/>
                    <a:gd name="T10" fmla="*/ 0 60000 65536"/>
                    <a:gd name="T11" fmla="*/ 0 60000 65536"/>
                    <a:gd name="T12" fmla="*/ 0 60000 65536"/>
                    <a:gd name="T13" fmla="*/ 0 60000 65536"/>
                    <a:gd name="T14" fmla="*/ 0 60000 65536"/>
                    <a:gd name="T15" fmla="*/ 0 w 17"/>
                    <a:gd name="T16" fmla="*/ 0 h 20"/>
                    <a:gd name="T17" fmla="*/ 17 w 17"/>
                    <a:gd name="T18" fmla="*/ 20 h 20"/>
                  </a:gdLst>
                  <a:ahLst/>
                  <a:cxnLst>
                    <a:cxn ang="T10">
                      <a:pos x="T0" y="T1"/>
                    </a:cxn>
                    <a:cxn ang="T11">
                      <a:pos x="T2" y="T3"/>
                    </a:cxn>
                    <a:cxn ang="T12">
                      <a:pos x="T4" y="T5"/>
                    </a:cxn>
                    <a:cxn ang="T13">
                      <a:pos x="T6" y="T7"/>
                    </a:cxn>
                    <a:cxn ang="T14">
                      <a:pos x="T8" y="T9"/>
                    </a:cxn>
                  </a:cxnLst>
                  <a:rect l="T15" t="T16" r="T17" b="T18"/>
                  <a:pathLst>
                    <a:path w="17" h="20">
                      <a:moveTo>
                        <a:pt x="0" y="0"/>
                      </a:moveTo>
                      <a:lnTo>
                        <a:pt x="2" y="14"/>
                      </a:lnTo>
                      <a:lnTo>
                        <a:pt x="16" y="19"/>
                      </a:lnTo>
                      <a:lnTo>
                        <a:pt x="13" y="4"/>
                      </a:lnTo>
                      <a:lnTo>
                        <a:pt x="0" y="0"/>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s-ES_tradnl"/>
                </a:p>
              </p:txBody>
            </p:sp>
            <p:sp>
              <p:nvSpPr>
                <p:cNvPr id="896" name="Freeform 1253"/>
                <p:cNvSpPr>
                  <a:spLocks/>
                </p:cNvSpPr>
                <p:nvPr/>
              </p:nvSpPr>
              <p:spPr bwMode="auto">
                <a:xfrm>
                  <a:off x="4268" y="1208"/>
                  <a:ext cx="24" cy="17"/>
                </a:xfrm>
                <a:custGeom>
                  <a:avLst/>
                  <a:gdLst>
                    <a:gd name="T0" fmla="*/ 12 w 24"/>
                    <a:gd name="T1" fmla="*/ 0 h 17"/>
                    <a:gd name="T2" fmla="*/ 23 w 24"/>
                    <a:gd name="T3" fmla="*/ 6 h 17"/>
                    <a:gd name="T4" fmla="*/ 10 w 24"/>
                    <a:gd name="T5" fmla="*/ 16 h 17"/>
                    <a:gd name="T6" fmla="*/ 0 w 24"/>
                    <a:gd name="T7" fmla="*/ 8 h 17"/>
                    <a:gd name="T8" fmla="*/ 12 w 24"/>
                    <a:gd name="T9" fmla="*/ 0 h 17"/>
                    <a:gd name="T10" fmla="*/ 0 60000 65536"/>
                    <a:gd name="T11" fmla="*/ 0 60000 65536"/>
                    <a:gd name="T12" fmla="*/ 0 60000 65536"/>
                    <a:gd name="T13" fmla="*/ 0 60000 65536"/>
                    <a:gd name="T14" fmla="*/ 0 60000 65536"/>
                    <a:gd name="T15" fmla="*/ 0 w 24"/>
                    <a:gd name="T16" fmla="*/ 0 h 17"/>
                    <a:gd name="T17" fmla="*/ 24 w 24"/>
                    <a:gd name="T18" fmla="*/ 17 h 17"/>
                  </a:gdLst>
                  <a:ahLst/>
                  <a:cxnLst>
                    <a:cxn ang="T10">
                      <a:pos x="T0" y="T1"/>
                    </a:cxn>
                    <a:cxn ang="T11">
                      <a:pos x="T2" y="T3"/>
                    </a:cxn>
                    <a:cxn ang="T12">
                      <a:pos x="T4" y="T5"/>
                    </a:cxn>
                    <a:cxn ang="T13">
                      <a:pos x="T6" y="T7"/>
                    </a:cxn>
                    <a:cxn ang="T14">
                      <a:pos x="T8" y="T9"/>
                    </a:cxn>
                  </a:cxnLst>
                  <a:rect l="T15" t="T16" r="T17" b="T18"/>
                  <a:pathLst>
                    <a:path w="24" h="17">
                      <a:moveTo>
                        <a:pt x="12" y="0"/>
                      </a:moveTo>
                      <a:lnTo>
                        <a:pt x="23" y="6"/>
                      </a:lnTo>
                      <a:lnTo>
                        <a:pt x="10" y="16"/>
                      </a:lnTo>
                      <a:lnTo>
                        <a:pt x="0" y="8"/>
                      </a:lnTo>
                      <a:lnTo>
                        <a:pt x="12" y="0"/>
                      </a:lnTo>
                    </a:path>
                  </a:pathLst>
                </a:custGeom>
                <a:solidFill>
                  <a:srgbClr val="CCCCCC"/>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s-ES_tradnl"/>
                </a:p>
              </p:txBody>
            </p:sp>
            <p:sp>
              <p:nvSpPr>
                <p:cNvPr id="897" name="Freeform 1254"/>
                <p:cNvSpPr>
                  <a:spLocks/>
                </p:cNvSpPr>
                <p:nvPr/>
              </p:nvSpPr>
              <p:spPr bwMode="auto">
                <a:xfrm>
                  <a:off x="4268" y="1208"/>
                  <a:ext cx="24" cy="17"/>
                </a:xfrm>
                <a:custGeom>
                  <a:avLst/>
                  <a:gdLst>
                    <a:gd name="T0" fmla="*/ 12 w 24"/>
                    <a:gd name="T1" fmla="*/ 0 h 17"/>
                    <a:gd name="T2" fmla="*/ 23 w 24"/>
                    <a:gd name="T3" fmla="*/ 6 h 17"/>
                    <a:gd name="T4" fmla="*/ 10 w 24"/>
                    <a:gd name="T5" fmla="*/ 16 h 17"/>
                    <a:gd name="T6" fmla="*/ 0 w 24"/>
                    <a:gd name="T7" fmla="*/ 8 h 17"/>
                    <a:gd name="T8" fmla="*/ 12 w 24"/>
                    <a:gd name="T9" fmla="*/ 0 h 17"/>
                    <a:gd name="T10" fmla="*/ 0 60000 65536"/>
                    <a:gd name="T11" fmla="*/ 0 60000 65536"/>
                    <a:gd name="T12" fmla="*/ 0 60000 65536"/>
                    <a:gd name="T13" fmla="*/ 0 60000 65536"/>
                    <a:gd name="T14" fmla="*/ 0 60000 65536"/>
                    <a:gd name="T15" fmla="*/ 0 w 24"/>
                    <a:gd name="T16" fmla="*/ 0 h 17"/>
                    <a:gd name="T17" fmla="*/ 24 w 24"/>
                    <a:gd name="T18" fmla="*/ 17 h 17"/>
                  </a:gdLst>
                  <a:ahLst/>
                  <a:cxnLst>
                    <a:cxn ang="T10">
                      <a:pos x="T0" y="T1"/>
                    </a:cxn>
                    <a:cxn ang="T11">
                      <a:pos x="T2" y="T3"/>
                    </a:cxn>
                    <a:cxn ang="T12">
                      <a:pos x="T4" y="T5"/>
                    </a:cxn>
                    <a:cxn ang="T13">
                      <a:pos x="T6" y="T7"/>
                    </a:cxn>
                    <a:cxn ang="T14">
                      <a:pos x="T8" y="T9"/>
                    </a:cxn>
                  </a:cxnLst>
                  <a:rect l="T15" t="T16" r="T17" b="T18"/>
                  <a:pathLst>
                    <a:path w="24" h="17">
                      <a:moveTo>
                        <a:pt x="12" y="0"/>
                      </a:moveTo>
                      <a:lnTo>
                        <a:pt x="23" y="6"/>
                      </a:lnTo>
                      <a:lnTo>
                        <a:pt x="10" y="16"/>
                      </a:lnTo>
                      <a:lnTo>
                        <a:pt x="0" y="8"/>
                      </a:lnTo>
                      <a:lnTo>
                        <a:pt x="12" y="0"/>
                      </a:lnTo>
                    </a:path>
                  </a:pathLst>
                </a:custGeom>
                <a:solidFill>
                  <a:srgbClr val="FFFF00"/>
                </a:solidFill>
                <a:ln w="12700" cap="rnd">
                  <a:solidFill>
                    <a:srgbClr val="000000"/>
                  </a:solidFill>
                  <a:round/>
                  <a:headEnd type="none" w="sm" len="sm"/>
                  <a:tailEnd type="none" w="sm" len="sm"/>
                </a:ln>
              </p:spPr>
              <p:txBody>
                <a:bodyPr/>
                <a:lstStyle/>
                <a:p>
                  <a:endParaRPr lang="es-ES_tradnl"/>
                </a:p>
              </p:txBody>
            </p:sp>
            <p:sp>
              <p:nvSpPr>
                <p:cNvPr id="898" name="Freeform 1255"/>
                <p:cNvSpPr>
                  <a:spLocks/>
                </p:cNvSpPr>
                <p:nvPr/>
              </p:nvSpPr>
              <p:spPr bwMode="auto">
                <a:xfrm>
                  <a:off x="4267" y="1217"/>
                  <a:ext cx="17" cy="21"/>
                </a:xfrm>
                <a:custGeom>
                  <a:avLst/>
                  <a:gdLst>
                    <a:gd name="T0" fmla="*/ 13 w 17"/>
                    <a:gd name="T1" fmla="*/ 0 h 21"/>
                    <a:gd name="T2" fmla="*/ 16 w 17"/>
                    <a:gd name="T3" fmla="*/ 14 h 21"/>
                    <a:gd name="T4" fmla="*/ 2 w 17"/>
                    <a:gd name="T5" fmla="*/ 20 h 21"/>
                    <a:gd name="T6" fmla="*/ 0 w 17"/>
                    <a:gd name="T7" fmla="*/ 5 h 21"/>
                    <a:gd name="T8" fmla="*/ 13 w 17"/>
                    <a:gd name="T9" fmla="*/ 0 h 21"/>
                    <a:gd name="T10" fmla="*/ 0 60000 65536"/>
                    <a:gd name="T11" fmla="*/ 0 60000 65536"/>
                    <a:gd name="T12" fmla="*/ 0 60000 65536"/>
                    <a:gd name="T13" fmla="*/ 0 60000 65536"/>
                    <a:gd name="T14" fmla="*/ 0 60000 65536"/>
                    <a:gd name="T15" fmla="*/ 0 w 17"/>
                    <a:gd name="T16" fmla="*/ 0 h 21"/>
                    <a:gd name="T17" fmla="*/ 17 w 17"/>
                    <a:gd name="T18" fmla="*/ 21 h 21"/>
                  </a:gdLst>
                  <a:ahLst/>
                  <a:cxnLst>
                    <a:cxn ang="T10">
                      <a:pos x="T0" y="T1"/>
                    </a:cxn>
                    <a:cxn ang="T11">
                      <a:pos x="T2" y="T3"/>
                    </a:cxn>
                    <a:cxn ang="T12">
                      <a:pos x="T4" y="T5"/>
                    </a:cxn>
                    <a:cxn ang="T13">
                      <a:pos x="T6" y="T7"/>
                    </a:cxn>
                    <a:cxn ang="T14">
                      <a:pos x="T8" y="T9"/>
                    </a:cxn>
                  </a:cxnLst>
                  <a:rect l="T15" t="T16" r="T17" b="T18"/>
                  <a:pathLst>
                    <a:path w="17" h="21">
                      <a:moveTo>
                        <a:pt x="13" y="0"/>
                      </a:moveTo>
                      <a:lnTo>
                        <a:pt x="16" y="14"/>
                      </a:lnTo>
                      <a:lnTo>
                        <a:pt x="2" y="20"/>
                      </a:lnTo>
                      <a:lnTo>
                        <a:pt x="0" y="5"/>
                      </a:lnTo>
                      <a:lnTo>
                        <a:pt x="13" y="0"/>
                      </a:lnTo>
                    </a:path>
                  </a:pathLst>
                </a:custGeom>
                <a:solidFill>
                  <a:srgbClr val="E5E5E5"/>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s-ES_tradnl"/>
                </a:p>
              </p:txBody>
            </p:sp>
            <p:sp>
              <p:nvSpPr>
                <p:cNvPr id="899" name="Freeform 1256"/>
                <p:cNvSpPr>
                  <a:spLocks/>
                </p:cNvSpPr>
                <p:nvPr/>
              </p:nvSpPr>
              <p:spPr bwMode="auto">
                <a:xfrm>
                  <a:off x="4267" y="1217"/>
                  <a:ext cx="17" cy="21"/>
                </a:xfrm>
                <a:custGeom>
                  <a:avLst/>
                  <a:gdLst>
                    <a:gd name="T0" fmla="*/ 13 w 17"/>
                    <a:gd name="T1" fmla="*/ 0 h 21"/>
                    <a:gd name="T2" fmla="*/ 16 w 17"/>
                    <a:gd name="T3" fmla="*/ 14 h 21"/>
                    <a:gd name="T4" fmla="*/ 2 w 17"/>
                    <a:gd name="T5" fmla="*/ 20 h 21"/>
                    <a:gd name="T6" fmla="*/ 0 w 17"/>
                    <a:gd name="T7" fmla="*/ 5 h 21"/>
                    <a:gd name="T8" fmla="*/ 13 w 17"/>
                    <a:gd name="T9" fmla="*/ 0 h 21"/>
                    <a:gd name="T10" fmla="*/ 0 60000 65536"/>
                    <a:gd name="T11" fmla="*/ 0 60000 65536"/>
                    <a:gd name="T12" fmla="*/ 0 60000 65536"/>
                    <a:gd name="T13" fmla="*/ 0 60000 65536"/>
                    <a:gd name="T14" fmla="*/ 0 60000 65536"/>
                    <a:gd name="T15" fmla="*/ 0 w 17"/>
                    <a:gd name="T16" fmla="*/ 0 h 21"/>
                    <a:gd name="T17" fmla="*/ 17 w 17"/>
                    <a:gd name="T18" fmla="*/ 21 h 21"/>
                  </a:gdLst>
                  <a:ahLst/>
                  <a:cxnLst>
                    <a:cxn ang="T10">
                      <a:pos x="T0" y="T1"/>
                    </a:cxn>
                    <a:cxn ang="T11">
                      <a:pos x="T2" y="T3"/>
                    </a:cxn>
                    <a:cxn ang="T12">
                      <a:pos x="T4" y="T5"/>
                    </a:cxn>
                    <a:cxn ang="T13">
                      <a:pos x="T6" y="T7"/>
                    </a:cxn>
                    <a:cxn ang="T14">
                      <a:pos x="T8" y="T9"/>
                    </a:cxn>
                  </a:cxnLst>
                  <a:rect l="T15" t="T16" r="T17" b="T18"/>
                  <a:pathLst>
                    <a:path w="17" h="21">
                      <a:moveTo>
                        <a:pt x="13" y="0"/>
                      </a:moveTo>
                      <a:lnTo>
                        <a:pt x="16" y="14"/>
                      </a:lnTo>
                      <a:lnTo>
                        <a:pt x="2" y="20"/>
                      </a:lnTo>
                      <a:lnTo>
                        <a:pt x="0" y="5"/>
                      </a:lnTo>
                      <a:lnTo>
                        <a:pt x="13" y="0"/>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s-ES_tradnl"/>
                </a:p>
              </p:txBody>
            </p:sp>
            <p:sp>
              <p:nvSpPr>
                <p:cNvPr id="900" name="Freeform 1257"/>
                <p:cNvSpPr>
                  <a:spLocks/>
                </p:cNvSpPr>
                <p:nvPr/>
              </p:nvSpPr>
              <p:spPr bwMode="auto">
                <a:xfrm>
                  <a:off x="4256" y="1218"/>
                  <a:ext cx="17" cy="20"/>
                </a:xfrm>
                <a:custGeom>
                  <a:avLst/>
                  <a:gdLst>
                    <a:gd name="T0" fmla="*/ 0 w 17"/>
                    <a:gd name="T1" fmla="*/ 0 h 20"/>
                    <a:gd name="T2" fmla="*/ 2 w 17"/>
                    <a:gd name="T3" fmla="*/ 14 h 20"/>
                    <a:gd name="T4" fmla="*/ 16 w 17"/>
                    <a:gd name="T5" fmla="*/ 19 h 20"/>
                    <a:gd name="T6" fmla="*/ 13 w 17"/>
                    <a:gd name="T7" fmla="*/ 4 h 20"/>
                    <a:gd name="T8" fmla="*/ 0 w 17"/>
                    <a:gd name="T9" fmla="*/ 0 h 20"/>
                    <a:gd name="T10" fmla="*/ 0 60000 65536"/>
                    <a:gd name="T11" fmla="*/ 0 60000 65536"/>
                    <a:gd name="T12" fmla="*/ 0 60000 65536"/>
                    <a:gd name="T13" fmla="*/ 0 60000 65536"/>
                    <a:gd name="T14" fmla="*/ 0 60000 65536"/>
                    <a:gd name="T15" fmla="*/ 0 w 17"/>
                    <a:gd name="T16" fmla="*/ 0 h 20"/>
                    <a:gd name="T17" fmla="*/ 17 w 17"/>
                    <a:gd name="T18" fmla="*/ 20 h 20"/>
                  </a:gdLst>
                  <a:ahLst/>
                  <a:cxnLst>
                    <a:cxn ang="T10">
                      <a:pos x="T0" y="T1"/>
                    </a:cxn>
                    <a:cxn ang="T11">
                      <a:pos x="T2" y="T3"/>
                    </a:cxn>
                    <a:cxn ang="T12">
                      <a:pos x="T4" y="T5"/>
                    </a:cxn>
                    <a:cxn ang="T13">
                      <a:pos x="T6" y="T7"/>
                    </a:cxn>
                    <a:cxn ang="T14">
                      <a:pos x="T8" y="T9"/>
                    </a:cxn>
                  </a:cxnLst>
                  <a:rect l="T15" t="T16" r="T17" b="T18"/>
                  <a:pathLst>
                    <a:path w="17" h="20">
                      <a:moveTo>
                        <a:pt x="0" y="0"/>
                      </a:moveTo>
                      <a:lnTo>
                        <a:pt x="2" y="14"/>
                      </a:lnTo>
                      <a:lnTo>
                        <a:pt x="16" y="19"/>
                      </a:lnTo>
                      <a:lnTo>
                        <a:pt x="13" y="4"/>
                      </a:lnTo>
                      <a:lnTo>
                        <a:pt x="0" y="0"/>
                      </a:lnTo>
                    </a:path>
                  </a:pathLst>
                </a:custGeom>
                <a:solidFill>
                  <a:srgbClr val="B2B2B2"/>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s-ES_tradnl"/>
                </a:p>
              </p:txBody>
            </p:sp>
            <p:sp>
              <p:nvSpPr>
                <p:cNvPr id="901" name="Freeform 1258"/>
                <p:cNvSpPr>
                  <a:spLocks/>
                </p:cNvSpPr>
                <p:nvPr/>
              </p:nvSpPr>
              <p:spPr bwMode="auto">
                <a:xfrm>
                  <a:off x="4256" y="1218"/>
                  <a:ext cx="17" cy="20"/>
                </a:xfrm>
                <a:custGeom>
                  <a:avLst/>
                  <a:gdLst>
                    <a:gd name="T0" fmla="*/ 0 w 17"/>
                    <a:gd name="T1" fmla="*/ 0 h 20"/>
                    <a:gd name="T2" fmla="*/ 2 w 17"/>
                    <a:gd name="T3" fmla="*/ 14 h 20"/>
                    <a:gd name="T4" fmla="*/ 16 w 17"/>
                    <a:gd name="T5" fmla="*/ 19 h 20"/>
                    <a:gd name="T6" fmla="*/ 13 w 17"/>
                    <a:gd name="T7" fmla="*/ 4 h 20"/>
                    <a:gd name="T8" fmla="*/ 0 w 17"/>
                    <a:gd name="T9" fmla="*/ 0 h 20"/>
                    <a:gd name="T10" fmla="*/ 0 60000 65536"/>
                    <a:gd name="T11" fmla="*/ 0 60000 65536"/>
                    <a:gd name="T12" fmla="*/ 0 60000 65536"/>
                    <a:gd name="T13" fmla="*/ 0 60000 65536"/>
                    <a:gd name="T14" fmla="*/ 0 60000 65536"/>
                    <a:gd name="T15" fmla="*/ 0 w 17"/>
                    <a:gd name="T16" fmla="*/ 0 h 20"/>
                    <a:gd name="T17" fmla="*/ 17 w 17"/>
                    <a:gd name="T18" fmla="*/ 20 h 20"/>
                  </a:gdLst>
                  <a:ahLst/>
                  <a:cxnLst>
                    <a:cxn ang="T10">
                      <a:pos x="T0" y="T1"/>
                    </a:cxn>
                    <a:cxn ang="T11">
                      <a:pos x="T2" y="T3"/>
                    </a:cxn>
                    <a:cxn ang="T12">
                      <a:pos x="T4" y="T5"/>
                    </a:cxn>
                    <a:cxn ang="T13">
                      <a:pos x="T6" y="T7"/>
                    </a:cxn>
                    <a:cxn ang="T14">
                      <a:pos x="T8" y="T9"/>
                    </a:cxn>
                  </a:cxnLst>
                  <a:rect l="T15" t="T16" r="T17" b="T18"/>
                  <a:pathLst>
                    <a:path w="17" h="20">
                      <a:moveTo>
                        <a:pt x="0" y="0"/>
                      </a:moveTo>
                      <a:lnTo>
                        <a:pt x="2" y="14"/>
                      </a:lnTo>
                      <a:lnTo>
                        <a:pt x="16" y="19"/>
                      </a:lnTo>
                      <a:lnTo>
                        <a:pt x="13" y="4"/>
                      </a:lnTo>
                      <a:lnTo>
                        <a:pt x="0" y="0"/>
                      </a:lnTo>
                    </a:path>
                  </a:pathLst>
                </a:custGeom>
                <a:solidFill>
                  <a:srgbClr val="CCCC00"/>
                </a:solidFill>
                <a:ln w="12700" cap="rnd">
                  <a:solidFill>
                    <a:srgbClr val="000000"/>
                  </a:solidFill>
                  <a:round/>
                  <a:headEnd type="none" w="sm" len="sm"/>
                  <a:tailEnd type="none" w="sm" len="sm"/>
                </a:ln>
              </p:spPr>
              <p:txBody>
                <a:bodyPr/>
                <a:lstStyle/>
                <a:p>
                  <a:endParaRPr lang="es-ES_tradnl"/>
                </a:p>
              </p:txBody>
            </p:sp>
            <p:sp>
              <p:nvSpPr>
                <p:cNvPr id="902" name="Freeform 1259"/>
                <p:cNvSpPr>
                  <a:spLocks/>
                </p:cNvSpPr>
                <p:nvPr/>
              </p:nvSpPr>
              <p:spPr bwMode="auto">
                <a:xfrm>
                  <a:off x="4256" y="1213"/>
                  <a:ext cx="24" cy="17"/>
                </a:xfrm>
                <a:custGeom>
                  <a:avLst/>
                  <a:gdLst>
                    <a:gd name="T0" fmla="*/ 12 w 24"/>
                    <a:gd name="T1" fmla="*/ 0 h 17"/>
                    <a:gd name="T2" fmla="*/ 23 w 24"/>
                    <a:gd name="T3" fmla="*/ 6 h 17"/>
                    <a:gd name="T4" fmla="*/ 10 w 24"/>
                    <a:gd name="T5" fmla="*/ 16 h 17"/>
                    <a:gd name="T6" fmla="*/ 0 w 24"/>
                    <a:gd name="T7" fmla="*/ 8 h 17"/>
                    <a:gd name="T8" fmla="*/ 12 w 24"/>
                    <a:gd name="T9" fmla="*/ 0 h 17"/>
                    <a:gd name="T10" fmla="*/ 0 60000 65536"/>
                    <a:gd name="T11" fmla="*/ 0 60000 65536"/>
                    <a:gd name="T12" fmla="*/ 0 60000 65536"/>
                    <a:gd name="T13" fmla="*/ 0 60000 65536"/>
                    <a:gd name="T14" fmla="*/ 0 60000 65536"/>
                    <a:gd name="T15" fmla="*/ 0 w 24"/>
                    <a:gd name="T16" fmla="*/ 0 h 17"/>
                    <a:gd name="T17" fmla="*/ 24 w 24"/>
                    <a:gd name="T18" fmla="*/ 17 h 17"/>
                  </a:gdLst>
                  <a:ahLst/>
                  <a:cxnLst>
                    <a:cxn ang="T10">
                      <a:pos x="T0" y="T1"/>
                    </a:cxn>
                    <a:cxn ang="T11">
                      <a:pos x="T2" y="T3"/>
                    </a:cxn>
                    <a:cxn ang="T12">
                      <a:pos x="T4" y="T5"/>
                    </a:cxn>
                    <a:cxn ang="T13">
                      <a:pos x="T6" y="T7"/>
                    </a:cxn>
                    <a:cxn ang="T14">
                      <a:pos x="T8" y="T9"/>
                    </a:cxn>
                  </a:cxnLst>
                  <a:rect l="T15" t="T16" r="T17" b="T18"/>
                  <a:pathLst>
                    <a:path w="24" h="17">
                      <a:moveTo>
                        <a:pt x="12" y="0"/>
                      </a:moveTo>
                      <a:lnTo>
                        <a:pt x="23" y="6"/>
                      </a:lnTo>
                      <a:lnTo>
                        <a:pt x="10" y="16"/>
                      </a:lnTo>
                      <a:lnTo>
                        <a:pt x="0" y="8"/>
                      </a:lnTo>
                      <a:lnTo>
                        <a:pt x="12" y="0"/>
                      </a:lnTo>
                    </a:path>
                  </a:pathLst>
                </a:custGeom>
                <a:solidFill>
                  <a:srgbClr val="CCCCCC"/>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s-ES_tradnl"/>
                </a:p>
              </p:txBody>
            </p:sp>
            <p:sp>
              <p:nvSpPr>
                <p:cNvPr id="903" name="Freeform 1260"/>
                <p:cNvSpPr>
                  <a:spLocks/>
                </p:cNvSpPr>
                <p:nvPr/>
              </p:nvSpPr>
              <p:spPr bwMode="auto">
                <a:xfrm>
                  <a:off x="4256" y="1213"/>
                  <a:ext cx="24" cy="17"/>
                </a:xfrm>
                <a:custGeom>
                  <a:avLst/>
                  <a:gdLst>
                    <a:gd name="T0" fmla="*/ 12 w 24"/>
                    <a:gd name="T1" fmla="*/ 0 h 17"/>
                    <a:gd name="T2" fmla="*/ 23 w 24"/>
                    <a:gd name="T3" fmla="*/ 6 h 17"/>
                    <a:gd name="T4" fmla="*/ 10 w 24"/>
                    <a:gd name="T5" fmla="*/ 16 h 17"/>
                    <a:gd name="T6" fmla="*/ 0 w 24"/>
                    <a:gd name="T7" fmla="*/ 8 h 17"/>
                    <a:gd name="T8" fmla="*/ 12 w 24"/>
                    <a:gd name="T9" fmla="*/ 0 h 17"/>
                    <a:gd name="T10" fmla="*/ 0 60000 65536"/>
                    <a:gd name="T11" fmla="*/ 0 60000 65536"/>
                    <a:gd name="T12" fmla="*/ 0 60000 65536"/>
                    <a:gd name="T13" fmla="*/ 0 60000 65536"/>
                    <a:gd name="T14" fmla="*/ 0 60000 65536"/>
                    <a:gd name="T15" fmla="*/ 0 w 24"/>
                    <a:gd name="T16" fmla="*/ 0 h 17"/>
                    <a:gd name="T17" fmla="*/ 24 w 24"/>
                    <a:gd name="T18" fmla="*/ 17 h 17"/>
                  </a:gdLst>
                  <a:ahLst/>
                  <a:cxnLst>
                    <a:cxn ang="T10">
                      <a:pos x="T0" y="T1"/>
                    </a:cxn>
                    <a:cxn ang="T11">
                      <a:pos x="T2" y="T3"/>
                    </a:cxn>
                    <a:cxn ang="T12">
                      <a:pos x="T4" y="T5"/>
                    </a:cxn>
                    <a:cxn ang="T13">
                      <a:pos x="T6" y="T7"/>
                    </a:cxn>
                    <a:cxn ang="T14">
                      <a:pos x="T8" y="T9"/>
                    </a:cxn>
                  </a:cxnLst>
                  <a:rect l="T15" t="T16" r="T17" b="T18"/>
                  <a:pathLst>
                    <a:path w="24" h="17">
                      <a:moveTo>
                        <a:pt x="12" y="0"/>
                      </a:moveTo>
                      <a:lnTo>
                        <a:pt x="23" y="6"/>
                      </a:lnTo>
                      <a:lnTo>
                        <a:pt x="10" y="16"/>
                      </a:lnTo>
                      <a:lnTo>
                        <a:pt x="0" y="8"/>
                      </a:lnTo>
                      <a:lnTo>
                        <a:pt x="12" y="0"/>
                      </a:lnTo>
                    </a:path>
                  </a:pathLst>
                </a:custGeom>
                <a:solidFill>
                  <a:srgbClr val="FFFF00"/>
                </a:solidFill>
                <a:ln w="12700" cap="rnd">
                  <a:solidFill>
                    <a:srgbClr val="000000"/>
                  </a:solidFill>
                  <a:round/>
                  <a:headEnd type="none" w="sm" len="sm"/>
                  <a:tailEnd type="none" w="sm" len="sm"/>
                </a:ln>
              </p:spPr>
              <p:txBody>
                <a:bodyPr/>
                <a:lstStyle/>
                <a:p>
                  <a:endParaRPr lang="es-ES_tradnl"/>
                </a:p>
              </p:txBody>
            </p:sp>
            <p:sp>
              <p:nvSpPr>
                <p:cNvPr id="904" name="Freeform 1261"/>
                <p:cNvSpPr>
                  <a:spLocks/>
                </p:cNvSpPr>
                <p:nvPr/>
              </p:nvSpPr>
              <p:spPr bwMode="auto">
                <a:xfrm>
                  <a:off x="4306" y="1240"/>
                  <a:ext cx="17" cy="20"/>
                </a:xfrm>
                <a:custGeom>
                  <a:avLst/>
                  <a:gdLst>
                    <a:gd name="T0" fmla="*/ 13 w 17"/>
                    <a:gd name="T1" fmla="*/ 0 h 20"/>
                    <a:gd name="T2" fmla="*/ 16 w 17"/>
                    <a:gd name="T3" fmla="*/ 13 h 20"/>
                    <a:gd name="T4" fmla="*/ 2 w 17"/>
                    <a:gd name="T5" fmla="*/ 19 h 20"/>
                    <a:gd name="T6" fmla="*/ 0 w 17"/>
                    <a:gd name="T7" fmla="*/ 5 h 20"/>
                    <a:gd name="T8" fmla="*/ 13 w 17"/>
                    <a:gd name="T9" fmla="*/ 0 h 20"/>
                    <a:gd name="T10" fmla="*/ 0 60000 65536"/>
                    <a:gd name="T11" fmla="*/ 0 60000 65536"/>
                    <a:gd name="T12" fmla="*/ 0 60000 65536"/>
                    <a:gd name="T13" fmla="*/ 0 60000 65536"/>
                    <a:gd name="T14" fmla="*/ 0 60000 65536"/>
                    <a:gd name="T15" fmla="*/ 0 w 17"/>
                    <a:gd name="T16" fmla="*/ 0 h 20"/>
                    <a:gd name="T17" fmla="*/ 17 w 17"/>
                    <a:gd name="T18" fmla="*/ 20 h 20"/>
                  </a:gdLst>
                  <a:ahLst/>
                  <a:cxnLst>
                    <a:cxn ang="T10">
                      <a:pos x="T0" y="T1"/>
                    </a:cxn>
                    <a:cxn ang="T11">
                      <a:pos x="T2" y="T3"/>
                    </a:cxn>
                    <a:cxn ang="T12">
                      <a:pos x="T4" y="T5"/>
                    </a:cxn>
                    <a:cxn ang="T13">
                      <a:pos x="T6" y="T7"/>
                    </a:cxn>
                    <a:cxn ang="T14">
                      <a:pos x="T8" y="T9"/>
                    </a:cxn>
                  </a:cxnLst>
                  <a:rect l="T15" t="T16" r="T17" b="T18"/>
                  <a:pathLst>
                    <a:path w="17" h="20">
                      <a:moveTo>
                        <a:pt x="13" y="0"/>
                      </a:moveTo>
                      <a:lnTo>
                        <a:pt x="16" y="13"/>
                      </a:lnTo>
                      <a:lnTo>
                        <a:pt x="2" y="19"/>
                      </a:lnTo>
                      <a:lnTo>
                        <a:pt x="0" y="5"/>
                      </a:lnTo>
                      <a:lnTo>
                        <a:pt x="13" y="0"/>
                      </a:lnTo>
                    </a:path>
                  </a:pathLst>
                </a:custGeom>
                <a:solidFill>
                  <a:srgbClr val="E5E5E5"/>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s-ES_tradnl"/>
                </a:p>
              </p:txBody>
            </p:sp>
            <p:sp>
              <p:nvSpPr>
                <p:cNvPr id="905" name="Freeform 1262"/>
                <p:cNvSpPr>
                  <a:spLocks/>
                </p:cNvSpPr>
                <p:nvPr/>
              </p:nvSpPr>
              <p:spPr bwMode="auto">
                <a:xfrm>
                  <a:off x="4306" y="1240"/>
                  <a:ext cx="17" cy="20"/>
                </a:xfrm>
                <a:custGeom>
                  <a:avLst/>
                  <a:gdLst>
                    <a:gd name="T0" fmla="*/ 13 w 17"/>
                    <a:gd name="T1" fmla="*/ 0 h 20"/>
                    <a:gd name="T2" fmla="*/ 16 w 17"/>
                    <a:gd name="T3" fmla="*/ 13 h 20"/>
                    <a:gd name="T4" fmla="*/ 2 w 17"/>
                    <a:gd name="T5" fmla="*/ 19 h 20"/>
                    <a:gd name="T6" fmla="*/ 0 w 17"/>
                    <a:gd name="T7" fmla="*/ 5 h 20"/>
                    <a:gd name="T8" fmla="*/ 13 w 17"/>
                    <a:gd name="T9" fmla="*/ 0 h 20"/>
                    <a:gd name="T10" fmla="*/ 0 60000 65536"/>
                    <a:gd name="T11" fmla="*/ 0 60000 65536"/>
                    <a:gd name="T12" fmla="*/ 0 60000 65536"/>
                    <a:gd name="T13" fmla="*/ 0 60000 65536"/>
                    <a:gd name="T14" fmla="*/ 0 60000 65536"/>
                    <a:gd name="T15" fmla="*/ 0 w 17"/>
                    <a:gd name="T16" fmla="*/ 0 h 20"/>
                    <a:gd name="T17" fmla="*/ 17 w 17"/>
                    <a:gd name="T18" fmla="*/ 20 h 20"/>
                  </a:gdLst>
                  <a:ahLst/>
                  <a:cxnLst>
                    <a:cxn ang="T10">
                      <a:pos x="T0" y="T1"/>
                    </a:cxn>
                    <a:cxn ang="T11">
                      <a:pos x="T2" y="T3"/>
                    </a:cxn>
                    <a:cxn ang="T12">
                      <a:pos x="T4" y="T5"/>
                    </a:cxn>
                    <a:cxn ang="T13">
                      <a:pos x="T6" y="T7"/>
                    </a:cxn>
                    <a:cxn ang="T14">
                      <a:pos x="T8" y="T9"/>
                    </a:cxn>
                  </a:cxnLst>
                  <a:rect l="T15" t="T16" r="T17" b="T18"/>
                  <a:pathLst>
                    <a:path w="17" h="20">
                      <a:moveTo>
                        <a:pt x="13" y="0"/>
                      </a:moveTo>
                      <a:lnTo>
                        <a:pt x="16" y="13"/>
                      </a:lnTo>
                      <a:lnTo>
                        <a:pt x="2" y="19"/>
                      </a:lnTo>
                      <a:lnTo>
                        <a:pt x="0" y="5"/>
                      </a:lnTo>
                      <a:lnTo>
                        <a:pt x="13" y="0"/>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s-ES_tradnl"/>
                </a:p>
              </p:txBody>
            </p:sp>
            <p:sp>
              <p:nvSpPr>
                <p:cNvPr id="906" name="Freeform 1263"/>
                <p:cNvSpPr>
                  <a:spLocks/>
                </p:cNvSpPr>
                <p:nvPr/>
              </p:nvSpPr>
              <p:spPr bwMode="auto">
                <a:xfrm>
                  <a:off x="4296" y="1241"/>
                  <a:ext cx="17" cy="19"/>
                </a:xfrm>
                <a:custGeom>
                  <a:avLst/>
                  <a:gdLst>
                    <a:gd name="T0" fmla="*/ 0 w 17"/>
                    <a:gd name="T1" fmla="*/ 0 h 19"/>
                    <a:gd name="T2" fmla="*/ 2 w 17"/>
                    <a:gd name="T3" fmla="*/ 13 h 19"/>
                    <a:gd name="T4" fmla="*/ 16 w 17"/>
                    <a:gd name="T5" fmla="*/ 18 h 19"/>
                    <a:gd name="T6" fmla="*/ 13 w 17"/>
                    <a:gd name="T7" fmla="*/ 4 h 19"/>
                    <a:gd name="T8" fmla="*/ 0 w 17"/>
                    <a:gd name="T9" fmla="*/ 0 h 19"/>
                    <a:gd name="T10" fmla="*/ 0 60000 65536"/>
                    <a:gd name="T11" fmla="*/ 0 60000 65536"/>
                    <a:gd name="T12" fmla="*/ 0 60000 65536"/>
                    <a:gd name="T13" fmla="*/ 0 60000 65536"/>
                    <a:gd name="T14" fmla="*/ 0 60000 65536"/>
                    <a:gd name="T15" fmla="*/ 0 w 17"/>
                    <a:gd name="T16" fmla="*/ 0 h 19"/>
                    <a:gd name="T17" fmla="*/ 17 w 17"/>
                    <a:gd name="T18" fmla="*/ 19 h 19"/>
                  </a:gdLst>
                  <a:ahLst/>
                  <a:cxnLst>
                    <a:cxn ang="T10">
                      <a:pos x="T0" y="T1"/>
                    </a:cxn>
                    <a:cxn ang="T11">
                      <a:pos x="T2" y="T3"/>
                    </a:cxn>
                    <a:cxn ang="T12">
                      <a:pos x="T4" y="T5"/>
                    </a:cxn>
                    <a:cxn ang="T13">
                      <a:pos x="T6" y="T7"/>
                    </a:cxn>
                    <a:cxn ang="T14">
                      <a:pos x="T8" y="T9"/>
                    </a:cxn>
                  </a:cxnLst>
                  <a:rect l="T15" t="T16" r="T17" b="T18"/>
                  <a:pathLst>
                    <a:path w="17" h="19">
                      <a:moveTo>
                        <a:pt x="0" y="0"/>
                      </a:moveTo>
                      <a:lnTo>
                        <a:pt x="2" y="13"/>
                      </a:lnTo>
                      <a:lnTo>
                        <a:pt x="16" y="18"/>
                      </a:lnTo>
                      <a:lnTo>
                        <a:pt x="13" y="4"/>
                      </a:lnTo>
                      <a:lnTo>
                        <a:pt x="0" y="0"/>
                      </a:lnTo>
                    </a:path>
                  </a:pathLst>
                </a:custGeom>
                <a:solidFill>
                  <a:srgbClr val="B2B2B2"/>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s-ES_tradnl"/>
                </a:p>
              </p:txBody>
            </p:sp>
            <p:sp>
              <p:nvSpPr>
                <p:cNvPr id="907" name="Freeform 1264"/>
                <p:cNvSpPr>
                  <a:spLocks/>
                </p:cNvSpPr>
                <p:nvPr/>
              </p:nvSpPr>
              <p:spPr bwMode="auto">
                <a:xfrm>
                  <a:off x="4296" y="1241"/>
                  <a:ext cx="17" cy="19"/>
                </a:xfrm>
                <a:custGeom>
                  <a:avLst/>
                  <a:gdLst>
                    <a:gd name="T0" fmla="*/ 0 w 17"/>
                    <a:gd name="T1" fmla="*/ 0 h 19"/>
                    <a:gd name="T2" fmla="*/ 2 w 17"/>
                    <a:gd name="T3" fmla="*/ 13 h 19"/>
                    <a:gd name="T4" fmla="*/ 16 w 17"/>
                    <a:gd name="T5" fmla="*/ 18 h 19"/>
                    <a:gd name="T6" fmla="*/ 13 w 17"/>
                    <a:gd name="T7" fmla="*/ 4 h 19"/>
                    <a:gd name="T8" fmla="*/ 0 w 17"/>
                    <a:gd name="T9" fmla="*/ 0 h 19"/>
                    <a:gd name="T10" fmla="*/ 0 60000 65536"/>
                    <a:gd name="T11" fmla="*/ 0 60000 65536"/>
                    <a:gd name="T12" fmla="*/ 0 60000 65536"/>
                    <a:gd name="T13" fmla="*/ 0 60000 65536"/>
                    <a:gd name="T14" fmla="*/ 0 60000 65536"/>
                    <a:gd name="T15" fmla="*/ 0 w 17"/>
                    <a:gd name="T16" fmla="*/ 0 h 19"/>
                    <a:gd name="T17" fmla="*/ 17 w 17"/>
                    <a:gd name="T18" fmla="*/ 19 h 19"/>
                  </a:gdLst>
                  <a:ahLst/>
                  <a:cxnLst>
                    <a:cxn ang="T10">
                      <a:pos x="T0" y="T1"/>
                    </a:cxn>
                    <a:cxn ang="T11">
                      <a:pos x="T2" y="T3"/>
                    </a:cxn>
                    <a:cxn ang="T12">
                      <a:pos x="T4" y="T5"/>
                    </a:cxn>
                    <a:cxn ang="T13">
                      <a:pos x="T6" y="T7"/>
                    </a:cxn>
                    <a:cxn ang="T14">
                      <a:pos x="T8" y="T9"/>
                    </a:cxn>
                  </a:cxnLst>
                  <a:rect l="T15" t="T16" r="T17" b="T18"/>
                  <a:pathLst>
                    <a:path w="17" h="19">
                      <a:moveTo>
                        <a:pt x="0" y="0"/>
                      </a:moveTo>
                      <a:lnTo>
                        <a:pt x="2" y="13"/>
                      </a:lnTo>
                      <a:lnTo>
                        <a:pt x="16" y="18"/>
                      </a:lnTo>
                      <a:lnTo>
                        <a:pt x="13" y="4"/>
                      </a:lnTo>
                      <a:lnTo>
                        <a:pt x="0" y="0"/>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s-ES_tradnl"/>
                </a:p>
              </p:txBody>
            </p:sp>
            <p:sp>
              <p:nvSpPr>
                <p:cNvPr id="908" name="Freeform 1265"/>
                <p:cNvSpPr>
                  <a:spLocks/>
                </p:cNvSpPr>
                <p:nvPr/>
              </p:nvSpPr>
              <p:spPr bwMode="auto">
                <a:xfrm>
                  <a:off x="4295" y="1235"/>
                  <a:ext cx="25" cy="17"/>
                </a:xfrm>
                <a:custGeom>
                  <a:avLst/>
                  <a:gdLst>
                    <a:gd name="T0" fmla="*/ 12 w 25"/>
                    <a:gd name="T1" fmla="*/ 0 h 17"/>
                    <a:gd name="T2" fmla="*/ 24 w 25"/>
                    <a:gd name="T3" fmla="*/ 7 h 17"/>
                    <a:gd name="T4" fmla="*/ 11 w 25"/>
                    <a:gd name="T5" fmla="*/ 16 h 17"/>
                    <a:gd name="T6" fmla="*/ 0 w 25"/>
                    <a:gd name="T7" fmla="*/ 9 h 17"/>
                    <a:gd name="T8" fmla="*/ 12 w 25"/>
                    <a:gd name="T9" fmla="*/ 0 h 17"/>
                    <a:gd name="T10" fmla="*/ 0 60000 65536"/>
                    <a:gd name="T11" fmla="*/ 0 60000 65536"/>
                    <a:gd name="T12" fmla="*/ 0 60000 65536"/>
                    <a:gd name="T13" fmla="*/ 0 60000 65536"/>
                    <a:gd name="T14" fmla="*/ 0 60000 65536"/>
                    <a:gd name="T15" fmla="*/ 0 w 25"/>
                    <a:gd name="T16" fmla="*/ 0 h 17"/>
                    <a:gd name="T17" fmla="*/ 25 w 25"/>
                    <a:gd name="T18" fmla="*/ 17 h 17"/>
                  </a:gdLst>
                  <a:ahLst/>
                  <a:cxnLst>
                    <a:cxn ang="T10">
                      <a:pos x="T0" y="T1"/>
                    </a:cxn>
                    <a:cxn ang="T11">
                      <a:pos x="T2" y="T3"/>
                    </a:cxn>
                    <a:cxn ang="T12">
                      <a:pos x="T4" y="T5"/>
                    </a:cxn>
                    <a:cxn ang="T13">
                      <a:pos x="T6" y="T7"/>
                    </a:cxn>
                    <a:cxn ang="T14">
                      <a:pos x="T8" y="T9"/>
                    </a:cxn>
                  </a:cxnLst>
                  <a:rect l="T15" t="T16" r="T17" b="T18"/>
                  <a:pathLst>
                    <a:path w="25" h="17">
                      <a:moveTo>
                        <a:pt x="12" y="0"/>
                      </a:moveTo>
                      <a:lnTo>
                        <a:pt x="24" y="7"/>
                      </a:lnTo>
                      <a:lnTo>
                        <a:pt x="11" y="16"/>
                      </a:lnTo>
                      <a:lnTo>
                        <a:pt x="0" y="9"/>
                      </a:lnTo>
                      <a:lnTo>
                        <a:pt x="12" y="0"/>
                      </a:lnTo>
                    </a:path>
                  </a:pathLst>
                </a:custGeom>
                <a:solidFill>
                  <a:srgbClr val="CCCCCC"/>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s-ES_tradnl"/>
                </a:p>
              </p:txBody>
            </p:sp>
            <p:sp>
              <p:nvSpPr>
                <p:cNvPr id="909" name="Freeform 1266"/>
                <p:cNvSpPr>
                  <a:spLocks/>
                </p:cNvSpPr>
                <p:nvPr/>
              </p:nvSpPr>
              <p:spPr bwMode="auto">
                <a:xfrm>
                  <a:off x="4295" y="1235"/>
                  <a:ext cx="25" cy="17"/>
                </a:xfrm>
                <a:custGeom>
                  <a:avLst/>
                  <a:gdLst>
                    <a:gd name="T0" fmla="*/ 12 w 25"/>
                    <a:gd name="T1" fmla="*/ 0 h 17"/>
                    <a:gd name="T2" fmla="*/ 24 w 25"/>
                    <a:gd name="T3" fmla="*/ 7 h 17"/>
                    <a:gd name="T4" fmla="*/ 11 w 25"/>
                    <a:gd name="T5" fmla="*/ 16 h 17"/>
                    <a:gd name="T6" fmla="*/ 0 w 25"/>
                    <a:gd name="T7" fmla="*/ 9 h 17"/>
                    <a:gd name="T8" fmla="*/ 12 w 25"/>
                    <a:gd name="T9" fmla="*/ 0 h 17"/>
                    <a:gd name="T10" fmla="*/ 0 60000 65536"/>
                    <a:gd name="T11" fmla="*/ 0 60000 65536"/>
                    <a:gd name="T12" fmla="*/ 0 60000 65536"/>
                    <a:gd name="T13" fmla="*/ 0 60000 65536"/>
                    <a:gd name="T14" fmla="*/ 0 60000 65536"/>
                    <a:gd name="T15" fmla="*/ 0 w 25"/>
                    <a:gd name="T16" fmla="*/ 0 h 17"/>
                    <a:gd name="T17" fmla="*/ 25 w 25"/>
                    <a:gd name="T18" fmla="*/ 17 h 17"/>
                  </a:gdLst>
                  <a:ahLst/>
                  <a:cxnLst>
                    <a:cxn ang="T10">
                      <a:pos x="T0" y="T1"/>
                    </a:cxn>
                    <a:cxn ang="T11">
                      <a:pos x="T2" y="T3"/>
                    </a:cxn>
                    <a:cxn ang="T12">
                      <a:pos x="T4" y="T5"/>
                    </a:cxn>
                    <a:cxn ang="T13">
                      <a:pos x="T6" y="T7"/>
                    </a:cxn>
                    <a:cxn ang="T14">
                      <a:pos x="T8" y="T9"/>
                    </a:cxn>
                  </a:cxnLst>
                  <a:rect l="T15" t="T16" r="T17" b="T18"/>
                  <a:pathLst>
                    <a:path w="25" h="17">
                      <a:moveTo>
                        <a:pt x="12" y="0"/>
                      </a:moveTo>
                      <a:lnTo>
                        <a:pt x="24" y="7"/>
                      </a:lnTo>
                      <a:lnTo>
                        <a:pt x="11" y="16"/>
                      </a:lnTo>
                      <a:lnTo>
                        <a:pt x="0" y="9"/>
                      </a:lnTo>
                      <a:lnTo>
                        <a:pt x="12" y="0"/>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s-ES_tradnl"/>
                </a:p>
              </p:txBody>
            </p:sp>
            <p:sp>
              <p:nvSpPr>
                <p:cNvPr id="910" name="Freeform 1267"/>
                <p:cNvSpPr>
                  <a:spLocks/>
                </p:cNvSpPr>
                <p:nvPr/>
              </p:nvSpPr>
              <p:spPr bwMode="auto">
                <a:xfrm>
                  <a:off x="4294" y="1245"/>
                  <a:ext cx="17" cy="20"/>
                </a:xfrm>
                <a:custGeom>
                  <a:avLst/>
                  <a:gdLst>
                    <a:gd name="T0" fmla="*/ 13 w 17"/>
                    <a:gd name="T1" fmla="*/ 0 h 20"/>
                    <a:gd name="T2" fmla="*/ 16 w 17"/>
                    <a:gd name="T3" fmla="*/ 13 h 20"/>
                    <a:gd name="T4" fmla="*/ 2 w 17"/>
                    <a:gd name="T5" fmla="*/ 19 h 20"/>
                    <a:gd name="T6" fmla="*/ 0 w 17"/>
                    <a:gd name="T7" fmla="*/ 5 h 20"/>
                    <a:gd name="T8" fmla="*/ 13 w 17"/>
                    <a:gd name="T9" fmla="*/ 0 h 20"/>
                    <a:gd name="T10" fmla="*/ 0 60000 65536"/>
                    <a:gd name="T11" fmla="*/ 0 60000 65536"/>
                    <a:gd name="T12" fmla="*/ 0 60000 65536"/>
                    <a:gd name="T13" fmla="*/ 0 60000 65536"/>
                    <a:gd name="T14" fmla="*/ 0 60000 65536"/>
                    <a:gd name="T15" fmla="*/ 0 w 17"/>
                    <a:gd name="T16" fmla="*/ 0 h 20"/>
                    <a:gd name="T17" fmla="*/ 17 w 17"/>
                    <a:gd name="T18" fmla="*/ 20 h 20"/>
                  </a:gdLst>
                  <a:ahLst/>
                  <a:cxnLst>
                    <a:cxn ang="T10">
                      <a:pos x="T0" y="T1"/>
                    </a:cxn>
                    <a:cxn ang="T11">
                      <a:pos x="T2" y="T3"/>
                    </a:cxn>
                    <a:cxn ang="T12">
                      <a:pos x="T4" y="T5"/>
                    </a:cxn>
                    <a:cxn ang="T13">
                      <a:pos x="T6" y="T7"/>
                    </a:cxn>
                    <a:cxn ang="T14">
                      <a:pos x="T8" y="T9"/>
                    </a:cxn>
                  </a:cxnLst>
                  <a:rect l="T15" t="T16" r="T17" b="T18"/>
                  <a:pathLst>
                    <a:path w="17" h="20">
                      <a:moveTo>
                        <a:pt x="13" y="0"/>
                      </a:moveTo>
                      <a:lnTo>
                        <a:pt x="16" y="13"/>
                      </a:lnTo>
                      <a:lnTo>
                        <a:pt x="2" y="19"/>
                      </a:lnTo>
                      <a:lnTo>
                        <a:pt x="0" y="5"/>
                      </a:lnTo>
                      <a:lnTo>
                        <a:pt x="13" y="0"/>
                      </a:lnTo>
                    </a:path>
                  </a:pathLst>
                </a:custGeom>
                <a:solidFill>
                  <a:srgbClr val="E5E5E5"/>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s-ES_tradnl"/>
                </a:p>
              </p:txBody>
            </p:sp>
            <p:sp>
              <p:nvSpPr>
                <p:cNvPr id="911" name="Freeform 1268"/>
                <p:cNvSpPr>
                  <a:spLocks/>
                </p:cNvSpPr>
                <p:nvPr/>
              </p:nvSpPr>
              <p:spPr bwMode="auto">
                <a:xfrm>
                  <a:off x="4294" y="1245"/>
                  <a:ext cx="17" cy="20"/>
                </a:xfrm>
                <a:custGeom>
                  <a:avLst/>
                  <a:gdLst>
                    <a:gd name="T0" fmla="*/ 13 w 17"/>
                    <a:gd name="T1" fmla="*/ 0 h 20"/>
                    <a:gd name="T2" fmla="*/ 16 w 17"/>
                    <a:gd name="T3" fmla="*/ 13 h 20"/>
                    <a:gd name="T4" fmla="*/ 2 w 17"/>
                    <a:gd name="T5" fmla="*/ 19 h 20"/>
                    <a:gd name="T6" fmla="*/ 0 w 17"/>
                    <a:gd name="T7" fmla="*/ 5 h 20"/>
                    <a:gd name="T8" fmla="*/ 13 w 17"/>
                    <a:gd name="T9" fmla="*/ 0 h 20"/>
                    <a:gd name="T10" fmla="*/ 0 60000 65536"/>
                    <a:gd name="T11" fmla="*/ 0 60000 65536"/>
                    <a:gd name="T12" fmla="*/ 0 60000 65536"/>
                    <a:gd name="T13" fmla="*/ 0 60000 65536"/>
                    <a:gd name="T14" fmla="*/ 0 60000 65536"/>
                    <a:gd name="T15" fmla="*/ 0 w 17"/>
                    <a:gd name="T16" fmla="*/ 0 h 20"/>
                    <a:gd name="T17" fmla="*/ 17 w 17"/>
                    <a:gd name="T18" fmla="*/ 20 h 20"/>
                  </a:gdLst>
                  <a:ahLst/>
                  <a:cxnLst>
                    <a:cxn ang="T10">
                      <a:pos x="T0" y="T1"/>
                    </a:cxn>
                    <a:cxn ang="T11">
                      <a:pos x="T2" y="T3"/>
                    </a:cxn>
                    <a:cxn ang="T12">
                      <a:pos x="T4" y="T5"/>
                    </a:cxn>
                    <a:cxn ang="T13">
                      <a:pos x="T6" y="T7"/>
                    </a:cxn>
                    <a:cxn ang="T14">
                      <a:pos x="T8" y="T9"/>
                    </a:cxn>
                  </a:cxnLst>
                  <a:rect l="T15" t="T16" r="T17" b="T18"/>
                  <a:pathLst>
                    <a:path w="17" h="20">
                      <a:moveTo>
                        <a:pt x="13" y="0"/>
                      </a:moveTo>
                      <a:lnTo>
                        <a:pt x="16" y="13"/>
                      </a:lnTo>
                      <a:lnTo>
                        <a:pt x="2" y="19"/>
                      </a:lnTo>
                      <a:lnTo>
                        <a:pt x="0" y="5"/>
                      </a:lnTo>
                      <a:lnTo>
                        <a:pt x="13" y="0"/>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s-ES_tradnl"/>
                </a:p>
              </p:txBody>
            </p:sp>
            <p:sp>
              <p:nvSpPr>
                <p:cNvPr id="912" name="Freeform 1269"/>
                <p:cNvSpPr>
                  <a:spLocks/>
                </p:cNvSpPr>
                <p:nvPr/>
              </p:nvSpPr>
              <p:spPr bwMode="auto">
                <a:xfrm>
                  <a:off x="4283" y="1246"/>
                  <a:ext cx="17" cy="19"/>
                </a:xfrm>
                <a:custGeom>
                  <a:avLst/>
                  <a:gdLst>
                    <a:gd name="T0" fmla="*/ 0 w 17"/>
                    <a:gd name="T1" fmla="*/ 0 h 19"/>
                    <a:gd name="T2" fmla="*/ 2 w 17"/>
                    <a:gd name="T3" fmla="*/ 13 h 19"/>
                    <a:gd name="T4" fmla="*/ 16 w 17"/>
                    <a:gd name="T5" fmla="*/ 18 h 19"/>
                    <a:gd name="T6" fmla="*/ 13 w 17"/>
                    <a:gd name="T7" fmla="*/ 4 h 19"/>
                    <a:gd name="T8" fmla="*/ 0 w 17"/>
                    <a:gd name="T9" fmla="*/ 0 h 19"/>
                    <a:gd name="T10" fmla="*/ 0 60000 65536"/>
                    <a:gd name="T11" fmla="*/ 0 60000 65536"/>
                    <a:gd name="T12" fmla="*/ 0 60000 65536"/>
                    <a:gd name="T13" fmla="*/ 0 60000 65536"/>
                    <a:gd name="T14" fmla="*/ 0 60000 65536"/>
                    <a:gd name="T15" fmla="*/ 0 w 17"/>
                    <a:gd name="T16" fmla="*/ 0 h 19"/>
                    <a:gd name="T17" fmla="*/ 17 w 17"/>
                    <a:gd name="T18" fmla="*/ 19 h 19"/>
                  </a:gdLst>
                  <a:ahLst/>
                  <a:cxnLst>
                    <a:cxn ang="T10">
                      <a:pos x="T0" y="T1"/>
                    </a:cxn>
                    <a:cxn ang="T11">
                      <a:pos x="T2" y="T3"/>
                    </a:cxn>
                    <a:cxn ang="T12">
                      <a:pos x="T4" y="T5"/>
                    </a:cxn>
                    <a:cxn ang="T13">
                      <a:pos x="T6" y="T7"/>
                    </a:cxn>
                    <a:cxn ang="T14">
                      <a:pos x="T8" y="T9"/>
                    </a:cxn>
                  </a:cxnLst>
                  <a:rect l="T15" t="T16" r="T17" b="T18"/>
                  <a:pathLst>
                    <a:path w="17" h="19">
                      <a:moveTo>
                        <a:pt x="0" y="0"/>
                      </a:moveTo>
                      <a:lnTo>
                        <a:pt x="2" y="13"/>
                      </a:lnTo>
                      <a:lnTo>
                        <a:pt x="16" y="18"/>
                      </a:lnTo>
                      <a:lnTo>
                        <a:pt x="13" y="4"/>
                      </a:lnTo>
                      <a:lnTo>
                        <a:pt x="0" y="0"/>
                      </a:lnTo>
                    </a:path>
                  </a:pathLst>
                </a:custGeom>
                <a:solidFill>
                  <a:srgbClr val="B2B2B2"/>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s-ES_tradnl"/>
                </a:p>
              </p:txBody>
            </p:sp>
            <p:sp>
              <p:nvSpPr>
                <p:cNvPr id="913" name="Freeform 1270"/>
                <p:cNvSpPr>
                  <a:spLocks/>
                </p:cNvSpPr>
                <p:nvPr/>
              </p:nvSpPr>
              <p:spPr bwMode="auto">
                <a:xfrm>
                  <a:off x="4283" y="1246"/>
                  <a:ext cx="17" cy="19"/>
                </a:xfrm>
                <a:custGeom>
                  <a:avLst/>
                  <a:gdLst>
                    <a:gd name="T0" fmla="*/ 0 w 17"/>
                    <a:gd name="T1" fmla="*/ 0 h 19"/>
                    <a:gd name="T2" fmla="*/ 2 w 17"/>
                    <a:gd name="T3" fmla="*/ 13 h 19"/>
                    <a:gd name="T4" fmla="*/ 16 w 17"/>
                    <a:gd name="T5" fmla="*/ 18 h 19"/>
                    <a:gd name="T6" fmla="*/ 13 w 17"/>
                    <a:gd name="T7" fmla="*/ 4 h 19"/>
                    <a:gd name="T8" fmla="*/ 0 w 17"/>
                    <a:gd name="T9" fmla="*/ 0 h 19"/>
                    <a:gd name="T10" fmla="*/ 0 60000 65536"/>
                    <a:gd name="T11" fmla="*/ 0 60000 65536"/>
                    <a:gd name="T12" fmla="*/ 0 60000 65536"/>
                    <a:gd name="T13" fmla="*/ 0 60000 65536"/>
                    <a:gd name="T14" fmla="*/ 0 60000 65536"/>
                    <a:gd name="T15" fmla="*/ 0 w 17"/>
                    <a:gd name="T16" fmla="*/ 0 h 19"/>
                    <a:gd name="T17" fmla="*/ 17 w 17"/>
                    <a:gd name="T18" fmla="*/ 19 h 19"/>
                  </a:gdLst>
                  <a:ahLst/>
                  <a:cxnLst>
                    <a:cxn ang="T10">
                      <a:pos x="T0" y="T1"/>
                    </a:cxn>
                    <a:cxn ang="T11">
                      <a:pos x="T2" y="T3"/>
                    </a:cxn>
                    <a:cxn ang="T12">
                      <a:pos x="T4" y="T5"/>
                    </a:cxn>
                    <a:cxn ang="T13">
                      <a:pos x="T6" y="T7"/>
                    </a:cxn>
                    <a:cxn ang="T14">
                      <a:pos x="T8" y="T9"/>
                    </a:cxn>
                  </a:cxnLst>
                  <a:rect l="T15" t="T16" r="T17" b="T18"/>
                  <a:pathLst>
                    <a:path w="17" h="19">
                      <a:moveTo>
                        <a:pt x="0" y="0"/>
                      </a:moveTo>
                      <a:lnTo>
                        <a:pt x="2" y="13"/>
                      </a:lnTo>
                      <a:lnTo>
                        <a:pt x="16" y="18"/>
                      </a:lnTo>
                      <a:lnTo>
                        <a:pt x="13" y="4"/>
                      </a:lnTo>
                      <a:lnTo>
                        <a:pt x="0" y="0"/>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s-ES_tradnl"/>
                </a:p>
              </p:txBody>
            </p:sp>
            <p:sp>
              <p:nvSpPr>
                <p:cNvPr id="914" name="Freeform 1271"/>
                <p:cNvSpPr>
                  <a:spLocks/>
                </p:cNvSpPr>
                <p:nvPr/>
              </p:nvSpPr>
              <p:spPr bwMode="auto">
                <a:xfrm>
                  <a:off x="4283" y="1240"/>
                  <a:ext cx="25" cy="17"/>
                </a:xfrm>
                <a:custGeom>
                  <a:avLst/>
                  <a:gdLst>
                    <a:gd name="T0" fmla="*/ 12 w 25"/>
                    <a:gd name="T1" fmla="*/ 0 h 17"/>
                    <a:gd name="T2" fmla="*/ 24 w 25"/>
                    <a:gd name="T3" fmla="*/ 7 h 17"/>
                    <a:gd name="T4" fmla="*/ 11 w 25"/>
                    <a:gd name="T5" fmla="*/ 16 h 17"/>
                    <a:gd name="T6" fmla="*/ 0 w 25"/>
                    <a:gd name="T7" fmla="*/ 9 h 17"/>
                    <a:gd name="T8" fmla="*/ 12 w 25"/>
                    <a:gd name="T9" fmla="*/ 0 h 17"/>
                    <a:gd name="T10" fmla="*/ 0 60000 65536"/>
                    <a:gd name="T11" fmla="*/ 0 60000 65536"/>
                    <a:gd name="T12" fmla="*/ 0 60000 65536"/>
                    <a:gd name="T13" fmla="*/ 0 60000 65536"/>
                    <a:gd name="T14" fmla="*/ 0 60000 65536"/>
                    <a:gd name="T15" fmla="*/ 0 w 25"/>
                    <a:gd name="T16" fmla="*/ 0 h 17"/>
                    <a:gd name="T17" fmla="*/ 25 w 25"/>
                    <a:gd name="T18" fmla="*/ 17 h 17"/>
                  </a:gdLst>
                  <a:ahLst/>
                  <a:cxnLst>
                    <a:cxn ang="T10">
                      <a:pos x="T0" y="T1"/>
                    </a:cxn>
                    <a:cxn ang="T11">
                      <a:pos x="T2" y="T3"/>
                    </a:cxn>
                    <a:cxn ang="T12">
                      <a:pos x="T4" y="T5"/>
                    </a:cxn>
                    <a:cxn ang="T13">
                      <a:pos x="T6" y="T7"/>
                    </a:cxn>
                    <a:cxn ang="T14">
                      <a:pos x="T8" y="T9"/>
                    </a:cxn>
                  </a:cxnLst>
                  <a:rect l="T15" t="T16" r="T17" b="T18"/>
                  <a:pathLst>
                    <a:path w="25" h="17">
                      <a:moveTo>
                        <a:pt x="12" y="0"/>
                      </a:moveTo>
                      <a:lnTo>
                        <a:pt x="24" y="7"/>
                      </a:lnTo>
                      <a:lnTo>
                        <a:pt x="11" y="16"/>
                      </a:lnTo>
                      <a:lnTo>
                        <a:pt x="0" y="9"/>
                      </a:lnTo>
                      <a:lnTo>
                        <a:pt x="12" y="0"/>
                      </a:lnTo>
                    </a:path>
                  </a:pathLst>
                </a:custGeom>
                <a:solidFill>
                  <a:srgbClr val="CCCCCC"/>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s-ES_tradnl"/>
                </a:p>
              </p:txBody>
            </p:sp>
            <p:sp>
              <p:nvSpPr>
                <p:cNvPr id="915" name="Freeform 1272"/>
                <p:cNvSpPr>
                  <a:spLocks/>
                </p:cNvSpPr>
                <p:nvPr/>
              </p:nvSpPr>
              <p:spPr bwMode="auto">
                <a:xfrm>
                  <a:off x="4283" y="1240"/>
                  <a:ext cx="25" cy="17"/>
                </a:xfrm>
                <a:custGeom>
                  <a:avLst/>
                  <a:gdLst>
                    <a:gd name="T0" fmla="*/ 12 w 25"/>
                    <a:gd name="T1" fmla="*/ 0 h 17"/>
                    <a:gd name="T2" fmla="*/ 24 w 25"/>
                    <a:gd name="T3" fmla="*/ 7 h 17"/>
                    <a:gd name="T4" fmla="*/ 11 w 25"/>
                    <a:gd name="T5" fmla="*/ 16 h 17"/>
                    <a:gd name="T6" fmla="*/ 0 w 25"/>
                    <a:gd name="T7" fmla="*/ 9 h 17"/>
                    <a:gd name="T8" fmla="*/ 12 w 25"/>
                    <a:gd name="T9" fmla="*/ 0 h 17"/>
                    <a:gd name="T10" fmla="*/ 0 60000 65536"/>
                    <a:gd name="T11" fmla="*/ 0 60000 65536"/>
                    <a:gd name="T12" fmla="*/ 0 60000 65536"/>
                    <a:gd name="T13" fmla="*/ 0 60000 65536"/>
                    <a:gd name="T14" fmla="*/ 0 60000 65536"/>
                    <a:gd name="T15" fmla="*/ 0 w 25"/>
                    <a:gd name="T16" fmla="*/ 0 h 17"/>
                    <a:gd name="T17" fmla="*/ 25 w 25"/>
                    <a:gd name="T18" fmla="*/ 17 h 17"/>
                  </a:gdLst>
                  <a:ahLst/>
                  <a:cxnLst>
                    <a:cxn ang="T10">
                      <a:pos x="T0" y="T1"/>
                    </a:cxn>
                    <a:cxn ang="T11">
                      <a:pos x="T2" y="T3"/>
                    </a:cxn>
                    <a:cxn ang="T12">
                      <a:pos x="T4" y="T5"/>
                    </a:cxn>
                    <a:cxn ang="T13">
                      <a:pos x="T6" y="T7"/>
                    </a:cxn>
                    <a:cxn ang="T14">
                      <a:pos x="T8" y="T9"/>
                    </a:cxn>
                  </a:cxnLst>
                  <a:rect l="T15" t="T16" r="T17" b="T18"/>
                  <a:pathLst>
                    <a:path w="25" h="17">
                      <a:moveTo>
                        <a:pt x="12" y="0"/>
                      </a:moveTo>
                      <a:lnTo>
                        <a:pt x="24" y="7"/>
                      </a:lnTo>
                      <a:lnTo>
                        <a:pt x="11" y="16"/>
                      </a:lnTo>
                      <a:lnTo>
                        <a:pt x="0" y="9"/>
                      </a:lnTo>
                      <a:lnTo>
                        <a:pt x="12" y="0"/>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s-ES_tradnl"/>
                </a:p>
              </p:txBody>
            </p:sp>
            <p:sp>
              <p:nvSpPr>
                <p:cNvPr id="916" name="Freeform 1273"/>
                <p:cNvSpPr>
                  <a:spLocks/>
                </p:cNvSpPr>
                <p:nvPr/>
              </p:nvSpPr>
              <p:spPr bwMode="auto">
                <a:xfrm>
                  <a:off x="4282" y="1250"/>
                  <a:ext cx="17" cy="20"/>
                </a:xfrm>
                <a:custGeom>
                  <a:avLst/>
                  <a:gdLst>
                    <a:gd name="T0" fmla="*/ 13 w 17"/>
                    <a:gd name="T1" fmla="*/ 0 h 20"/>
                    <a:gd name="T2" fmla="*/ 16 w 17"/>
                    <a:gd name="T3" fmla="*/ 14 h 20"/>
                    <a:gd name="T4" fmla="*/ 2 w 17"/>
                    <a:gd name="T5" fmla="*/ 19 h 20"/>
                    <a:gd name="T6" fmla="*/ 0 w 17"/>
                    <a:gd name="T7" fmla="*/ 5 h 20"/>
                    <a:gd name="T8" fmla="*/ 13 w 17"/>
                    <a:gd name="T9" fmla="*/ 0 h 20"/>
                    <a:gd name="T10" fmla="*/ 0 60000 65536"/>
                    <a:gd name="T11" fmla="*/ 0 60000 65536"/>
                    <a:gd name="T12" fmla="*/ 0 60000 65536"/>
                    <a:gd name="T13" fmla="*/ 0 60000 65536"/>
                    <a:gd name="T14" fmla="*/ 0 60000 65536"/>
                    <a:gd name="T15" fmla="*/ 0 w 17"/>
                    <a:gd name="T16" fmla="*/ 0 h 20"/>
                    <a:gd name="T17" fmla="*/ 17 w 17"/>
                    <a:gd name="T18" fmla="*/ 20 h 20"/>
                  </a:gdLst>
                  <a:ahLst/>
                  <a:cxnLst>
                    <a:cxn ang="T10">
                      <a:pos x="T0" y="T1"/>
                    </a:cxn>
                    <a:cxn ang="T11">
                      <a:pos x="T2" y="T3"/>
                    </a:cxn>
                    <a:cxn ang="T12">
                      <a:pos x="T4" y="T5"/>
                    </a:cxn>
                    <a:cxn ang="T13">
                      <a:pos x="T6" y="T7"/>
                    </a:cxn>
                    <a:cxn ang="T14">
                      <a:pos x="T8" y="T9"/>
                    </a:cxn>
                  </a:cxnLst>
                  <a:rect l="T15" t="T16" r="T17" b="T18"/>
                  <a:pathLst>
                    <a:path w="17" h="20">
                      <a:moveTo>
                        <a:pt x="13" y="0"/>
                      </a:moveTo>
                      <a:lnTo>
                        <a:pt x="16" y="14"/>
                      </a:lnTo>
                      <a:lnTo>
                        <a:pt x="2" y="19"/>
                      </a:lnTo>
                      <a:lnTo>
                        <a:pt x="0" y="5"/>
                      </a:lnTo>
                      <a:lnTo>
                        <a:pt x="13" y="0"/>
                      </a:lnTo>
                    </a:path>
                  </a:pathLst>
                </a:custGeom>
                <a:solidFill>
                  <a:srgbClr val="E5E5E5"/>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s-ES_tradnl"/>
                </a:p>
              </p:txBody>
            </p:sp>
            <p:sp>
              <p:nvSpPr>
                <p:cNvPr id="917" name="Freeform 1274"/>
                <p:cNvSpPr>
                  <a:spLocks/>
                </p:cNvSpPr>
                <p:nvPr/>
              </p:nvSpPr>
              <p:spPr bwMode="auto">
                <a:xfrm>
                  <a:off x="4282" y="1250"/>
                  <a:ext cx="17" cy="20"/>
                </a:xfrm>
                <a:custGeom>
                  <a:avLst/>
                  <a:gdLst>
                    <a:gd name="T0" fmla="*/ 13 w 17"/>
                    <a:gd name="T1" fmla="*/ 0 h 20"/>
                    <a:gd name="T2" fmla="*/ 16 w 17"/>
                    <a:gd name="T3" fmla="*/ 14 h 20"/>
                    <a:gd name="T4" fmla="*/ 2 w 17"/>
                    <a:gd name="T5" fmla="*/ 19 h 20"/>
                    <a:gd name="T6" fmla="*/ 0 w 17"/>
                    <a:gd name="T7" fmla="*/ 5 h 20"/>
                    <a:gd name="T8" fmla="*/ 13 w 17"/>
                    <a:gd name="T9" fmla="*/ 0 h 20"/>
                    <a:gd name="T10" fmla="*/ 0 60000 65536"/>
                    <a:gd name="T11" fmla="*/ 0 60000 65536"/>
                    <a:gd name="T12" fmla="*/ 0 60000 65536"/>
                    <a:gd name="T13" fmla="*/ 0 60000 65536"/>
                    <a:gd name="T14" fmla="*/ 0 60000 65536"/>
                    <a:gd name="T15" fmla="*/ 0 w 17"/>
                    <a:gd name="T16" fmla="*/ 0 h 20"/>
                    <a:gd name="T17" fmla="*/ 17 w 17"/>
                    <a:gd name="T18" fmla="*/ 20 h 20"/>
                  </a:gdLst>
                  <a:ahLst/>
                  <a:cxnLst>
                    <a:cxn ang="T10">
                      <a:pos x="T0" y="T1"/>
                    </a:cxn>
                    <a:cxn ang="T11">
                      <a:pos x="T2" y="T3"/>
                    </a:cxn>
                    <a:cxn ang="T12">
                      <a:pos x="T4" y="T5"/>
                    </a:cxn>
                    <a:cxn ang="T13">
                      <a:pos x="T6" y="T7"/>
                    </a:cxn>
                    <a:cxn ang="T14">
                      <a:pos x="T8" y="T9"/>
                    </a:cxn>
                  </a:cxnLst>
                  <a:rect l="T15" t="T16" r="T17" b="T18"/>
                  <a:pathLst>
                    <a:path w="17" h="20">
                      <a:moveTo>
                        <a:pt x="13" y="0"/>
                      </a:moveTo>
                      <a:lnTo>
                        <a:pt x="16" y="14"/>
                      </a:lnTo>
                      <a:lnTo>
                        <a:pt x="2" y="19"/>
                      </a:lnTo>
                      <a:lnTo>
                        <a:pt x="0" y="5"/>
                      </a:lnTo>
                      <a:lnTo>
                        <a:pt x="13" y="0"/>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s-ES_tradnl"/>
                </a:p>
              </p:txBody>
            </p:sp>
            <p:sp>
              <p:nvSpPr>
                <p:cNvPr id="918" name="Freeform 1275"/>
                <p:cNvSpPr>
                  <a:spLocks/>
                </p:cNvSpPr>
                <p:nvPr/>
              </p:nvSpPr>
              <p:spPr bwMode="auto">
                <a:xfrm>
                  <a:off x="4271" y="1251"/>
                  <a:ext cx="17" cy="19"/>
                </a:xfrm>
                <a:custGeom>
                  <a:avLst/>
                  <a:gdLst>
                    <a:gd name="T0" fmla="*/ 0 w 17"/>
                    <a:gd name="T1" fmla="*/ 0 h 19"/>
                    <a:gd name="T2" fmla="*/ 2 w 17"/>
                    <a:gd name="T3" fmla="*/ 13 h 19"/>
                    <a:gd name="T4" fmla="*/ 16 w 17"/>
                    <a:gd name="T5" fmla="*/ 18 h 19"/>
                    <a:gd name="T6" fmla="*/ 13 w 17"/>
                    <a:gd name="T7" fmla="*/ 4 h 19"/>
                    <a:gd name="T8" fmla="*/ 0 w 17"/>
                    <a:gd name="T9" fmla="*/ 0 h 19"/>
                    <a:gd name="T10" fmla="*/ 0 60000 65536"/>
                    <a:gd name="T11" fmla="*/ 0 60000 65536"/>
                    <a:gd name="T12" fmla="*/ 0 60000 65536"/>
                    <a:gd name="T13" fmla="*/ 0 60000 65536"/>
                    <a:gd name="T14" fmla="*/ 0 60000 65536"/>
                    <a:gd name="T15" fmla="*/ 0 w 17"/>
                    <a:gd name="T16" fmla="*/ 0 h 19"/>
                    <a:gd name="T17" fmla="*/ 17 w 17"/>
                    <a:gd name="T18" fmla="*/ 19 h 19"/>
                  </a:gdLst>
                  <a:ahLst/>
                  <a:cxnLst>
                    <a:cxn ang="T10">
                      <a:pos x="T0" y="T1"/>
                    </a:cxn>
                    <a:cxn ang="T11">
                      <a:pos x="T2" y="T3"/>
                    </a:cxn>
                    <a:cxn ang="T12">
                      <a:pos x="T4" y="T5"/>
                    </a:cxn>
                    <a:cxn ang="T13">
                      <a:pos x="T6" y="T7"/>
                    </a:cxn>
                    <a:cxn ang="T14">
                      <a:pos x="T8" y="T9"/>
                    </a:cxn>
                  </a:cxnLst>
                  <a:rect l="T15" t="T16" r="T17" b="T18"/>
                  <a:pathLst>
                    <a:path w="17" h="19">
                      <a:moveTo>
                        <a:pt x="0" y="0"/>
                      </a:moveTo>
                      <a:lnTo>
                        <a:pt x="2" y="13"/>
                      </a:lnTo>
                      <a:lnTo>
                        <a:pt x="16" y="18"/>
                      </a:lnTo>
                      <a:lnTo>
                        <a:pt x="13" y="4"/>
                      </a:lnTo>
                      <a:lnTo>
                        <a:pt x="0" y="0"/>
                      </a:lnTo>
                    </a:path>
                  </a:pathLst>
                </a:custGeom>
                <a:solidFill>
                  <a:srgbClr val="B2B2B2"/>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s-ES_tradnl"/>
                </a:p>
              </p:txBody>
            </p:sp>
            <p:sp>
              <p:nvSpPr>
                <p:cNvPr id="919" name="Freeform 1276"/>
                <p:cNvSpPr>
                  <a:spLocks/>
                </p:cNvSpPr>
                <p:nvPr/>
              </p:nvSpPr>
              <p:spPr bwMode="auto">
                <a:xfrm>
                  <a:off x="4271" y="1251"/>
                  <a:ext cx="17" cy="19"/>
                </a:xfrm>
                <a:custGeom>
                  <a:avLst/>
                  <a:gdLst>
                    <a:gd name="T0" fmla="*/ 0 w 17"/>
                    <a:gd name="T1" fmla="*/ 0 h 19"/>
                    <a:gd name="T2" fmla="*/ 2 w 17"/>
                    <a:gd name="T3" fmla="*/ 13 h 19"/>
                    <a:gd name="T4" fmla="*/ 16 w 17"/>
                    <a:gd name="T5" fmla="*/ 18 h 19"/>
                    <a:gd name="T6" fmla="*/ 13 w 17"/>
                    <a:gd name="T7" fmla="*/ 4 h 19"/>
                    <a:gd name="T8" fmla="*/ 0 w 17"/>
                    <a:gd name="T9" fmla="*/ 0 h 19"/>
                    <a:gd name="T10" fmla="*/ 0 60000 65536"/>
                    <a:gd name="T11" fmla="*/ 0 60000 65536"/>
                    <a:gd name="T12" fmla="*/ 0 60000 65536"/>
                    <a:gd name="T13" fmla="*/ 0 60000 65536"/>
                    <a:gd name="T14" fmla="*/ 0 60000 65536"/>
                    <a:gd name="T15" fmla="*/ 0 w 17"/>
                    <a:gd name="T16" fmla="*/ 0 h 19"/>
                    <a:gd name="T17" fmla="*/ 17 w 17"/>
                    <a:gd name="T18" fmla="*/ 19 h 19"/>
                  </a:gdLst>
                  <a:ahLst/>
                  <a:cxnLst>
                    <a:cxn ang="T10">
                      <a:pos x="T0" y="T1"/>
                    </a:cxn>
                    <a:cxn ang="T11">
                      <a:pos x="T2" y="T3"/>
                    </a:cxn>
                    <a:cxn ang="T12">
                      <a:pos x="T4" y="T5"/>
                    </a:cxn>
                    <a:cxn ang="T13">
                      <a:pos x="T6" y="T7"/>
                    </a:cxn>
                    <a:cxn ang="T14">
                      <a:pos x="T8" y="T9"/>
                    </a:cxn>
                  </a:cxnLst>
                  <a:rect l="T15" t="T16" r="T17" b="T18"/>
                  <a:pathLst>
                    <a:path w="17" h="19">
                      <a:moveTo>
                        <a:pt x="0" y="0"/>
                      </a:moveTo>
                      <a:lnTo>
                        <a:pt x="2" y="13"/>
                      </a:lnTo>
                      <a:lnTo>
                        <a:pt x="16" y="18"/>
                      </a:lnTo>
                      <a:lnTo>
                        <a:pt x="13" y="4"/>
                      </a:lnTo>
                      <a:lnTo>
                        <a:pt x="0" y="0"/>
                      </a:lnTo>
                    </a:path>
                  </a:pathLst>
                </a:custGeom>
                <a:solidFill>
                  <a:srgbClr val="CCCC00"/>
                </a:solidFill>
                <a:ln w="12700" cap="rnd">
                  <a:solidFill>
                    <a:srgbClr val="000000"/>
                  </a:solidFill>
                  <a:round/>
                  <a:headEnd type="none" w="sm" len="sm"/>
                  <a:tailEnd type="none" w="sm" len="sm"/>
                </a:ln>
              </p:spPr>
              <p:txBody>
                <a:bodyPr/>
                <a:lstStyle/>
                <a:p>
                  <a:endParaRPr lang="es-ES_tradnl"/>
                </a:p>
              </p:txBody>
            </p:sp>
            <p:sp>
              <p:nvSpPr>
                <p:cNvPr id="920" name="Freeform 1277"/>
                <p:cNvSpPr>
                  <a:spLocks/>
                </p:cNvSpPr>
                <p:nvPr/>
              </p:nvSpPr>
              <p:spPr bwMode="auto">
                <a:xfrm>
                  <a:off x="4271" y="1246"/>
                  <a:ext cx="24" cy="17"/>
                </a:xfrm>
                <a:custGeom>
                  <a:avLst/>
                  <a:gdLst>
                    <a:gd name="T0" fmla="*/ 12 w 24"/>
                    <a:gd name="T1" fmla="*/ 0 h 17"/>
                    <a:gd name="T2" fmla="*/ 23 w 24"/>
                    <a:gd name="T3" fmla="*/ 7 h 17"/>
                    <a:gd name="T4" fmla="*/ 10 w 24"/>
                    <a:gd name="T5" fmla="*/ 16 h 17"/>
                    <a:gd name="T6" fmla="*/ 0 w 24"/>
                    <a:gd name="T7" fmla="*/ 8 h 17"/>
                    <a:gd name="T8" fmla="*/ 12 w 24"/>
                    <a:gd name="T9" fmla="*/ 0 h 17"/>
                    <a:gd name="T10" fmla="*/ 0 60000 65536"/>
                    <a:gd name="T11" fmla="*/ 0 60000 65536"/>
                    <a:gd name="T12" fmla="*/ 0 60000 65536"/>
                    <a:gd name="T13" fmla="*/ 0 60000 65536"/>
                    <a:gd name="T14" fmla="*/ 0 60000 65536"/>
                    <a:gd name="T15" fmla="*/ 0 w 24"/>
                    <a:gd name="T16" fmla="*/ 0 h 17"/>
                    <a:gd name="T17" fmla="*/ 24 w 24"/>
                    <a:gd name="T18" fmla="*/ 17 h 17"/>
                  </a:gdLst>
                  <a:ahLst/>
                  <a:cxnLst>
                    <a:cxn ang="T10">
                      <a:pos x="T0" y="T1"/>
                    </a:cxn>
                    <a:cxn ang="T11">
                      <a:pos x="T2" y="T3"/>
                    </a:cxn>
                    <a:cxn ang="T12">
                      <a:pos x="T4" y="T5"/>
                    </a:cxn>
                    <a:cxn ang="T13">
                      <a:pos x="T6" y="T7"/>
                    </a:cxn>
                    <a:cxn ang="T14">
                      <a:pos x="T8" y="T9"/>
                    </a:cxn>
                  </a:cxnLst>
                  <a:rect l="T15" t="T16" r="T17" b="T18"/>
                  <a:pathLst>
                    <a:path w="24" h="17">
                      <a:moveTo>
                        <a:pt x="12" y="0"/>
                      </a:moveTo>
                      <a:lnTo>
                        <a:pt x="23" y="7"/>
                      </a:lnTo>
                      <a:lnTo>
                        <a:pt x="10" y="16"/>
                      </a:lnTo>
                      <a:lnTo>
                        <a:pt x="0" y="8"/>
                      </a:lnTo>
                      <a:lnTo>
                        <a:pt x="12" y="0"/>
                      </a:lnTo>
                    </a:path>
                  </a:pathLst>
                </a:custGeom>
                <a:solidFill>
                  <a:srgbClr val="CCCCCC"/>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s-ES_tradnl"/>
                </a:p>
              </p:txBody>
            </p:sp>
            <p:sp>
              <p:nvSpPr>
                <p:cNvPr id="921" name="Freeform 1278"/>
                <p:cNvSpPr>
                  <a:spLocks/>
                </p:cNvSpPr>
                <p:nvPr/>
              </p:nvSpPr>
              <p:spPr bwMode="auto">
                <a:xfrm>
                  <a:off x="4271" y="1246"/>
                  <a:ext cx="24" cy="17"/>
                </a:xfrm>
                <a:custGeom>
                  <a:avLst/>
                  <a:gdLst>
                    <a:gd name="T0" fmla="*/ 12 w 24"/>
                    <a:gd name="T1" fmla="*/ 0 h 17"/>
                    <a:gd name="T2" fmla="*/ 23 w 24"/>
                    <a:gd name="T3" fmla="*/ 7 h 17"/>
                    <a:gd name="T4" fmla="*/ 10 w 24"/>
                    <a:gd name="T5" fmla="*/ 16 h 17"/>
                    <a:gd name="T6" fmla="*/ 0 w 24"/>
                    <a:gd name="T7" fmla="*/ 8 h 17"/>
                    <a:gd name="T8" fmla="*/ 12 w 24"/>
                    <a:gd name="T9" fmla="*/ 0 h 17"/>
                    <a:gd name="T10" fmla="*/ 0 60000 65536"/>
                    <a:gd name="T11" fmla="*/ 0 60000 65536"/>
                    <a:gd name="T12" fmla="*/ 0 60000 65536"/>
                    <a:gd name="T13" fmla="*/ 0 60000 65536"/>
                    <a:gd name="T14" fmla="*/ 0 60000 65536"/>
                    <a:gd name="T15" fmla="*/ 0 w 24"/>
                    <a:gd name="T16" fmla="*/ 0 h 17"/>
                    <a:gd name="T17" fmla="*/ 24 w 24"/>
                    <a:gd name="T18" fmla="*/ 17 h 17"/>
                  </a:gdLst>
                  <a:ahLst/>
                  <a:cxnLst>
                    <a:cxn ang="T10">
                      <a:pos x="T0" y="T1"/>
                    </a:cxn>
                    <a:cxn ang="T11">
                      <a:pos x="T2" y="T3"/>
                    </a:cxn>
                    <a:cxn ang="T12">
                      <a:pos x="T4" y="T5"/>
                    </a:cxn>
                    <a:cxn ang="T13">
                      <a:pos x="T6" y="T7"/>
                    </a:cxn>
                    <a:cxn ang="T14">
                      <a:pos x="T8" y="T9"/>
                    </a:cxn>
                  </a:cxnLst>
                  <a:rect l="T15" t="T16" r="T17" b="T18"/>
                  <a:pathLst>
                    <a:path w="24" h="17">
                      <a:moveTo>
                        <a:pt x="12" y="0"/>
                      </a:moveTo>
                      <a:lnTo>
                        <a:pt x="23" y="7"/>
                      </a:lnTo>
                      <a:lnTo>
                        <a:pt x="10" y="16"/>
                      </a:lnTo>
                      <a:lnTo>
                        <a:pt x="0" y="8"/>
                      </a:lnTo>
                      <a:lnTo>
                        <a:pt x="12" y="0"/>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s-ES_tradnl"/>
                </a:p>
              </p:txBody>
            </p:sp>
            <p:sp>
              <p:nvSpPr>
                <p:cNvPr id="922" name="Freeform 1279"/>
                <p:cNvSpPr>
                  <a:spLocks/>
                </p:cNvSpPr>
                <p:nvPr/>
              </p:nvSpPr>
              <p:spPr bwMode="auto">
                <a:xfrm>
                  <a:off x="4304" y="1226"/>
                  <a:ext cx="17" cy="20"/>
                </a:xfrm>
                <a:custGeom>
                  <a:avLst/>
                  <a:gdLst>
                    <a:gd name="T0" fmla="*/ 13 w 17"/>
                    <a:gd name="T1" fmla="*/ 0 h 20"/>
                    <a:gd name="T2" fmla="*/ 16 w 17"/>
                    <a:gd name="T3" fmla="*/ 13 h 20"/>
                    <a:gd name="T4" fmla="*/ 2 w 17"/>
                    <a:gd name="T5" fmla="*/ 19 h 20"/>
                    <a:gd name="T6" fmla="*/ 0 w 17"/>
                    <a:gd name="T7" fmla="*/ 5 h 20"/>
                    <a:gd name="T8" fmla="*/ 13 w 17"/>
                    <a:gd name="T9" fmla="*/ 0 h 20"/>
                    <a:gd name="T10" fmla="*/ 0 60000 65536"/>
                    <a:gd name="T11" fmla="*/ 0 60000 65536"/>
                    <a:gd name="T12" fmla="*/ 0 60000 65536"/>
                    <a:gd name="T13" fmla="*/ 0 60000 65536"/>
                    <a:gd name="T14" fmla="*/ 0 60000 65536"/>
                    <a:gd name="T15" fmla="*/ 0 w 17"/>
                    <a:gd name="T16" fmla="*/ 0 h 20"/>
                    <a:gd name="T17" fmla="*/ 17 w 17"/>
                    <a:gd name="T18" fmla="*/ 20 h 20"/>
                  </a:gdLst>
                  <a:ahLst/>
                  <a:cxnLst>
                    <a:cxn ang="T10">
                      <a:pos x="T0" y="T1"/>
                    </a:cxn>
                    <a:cxn ang="T11">
                      <a:pos x="T2" y="T3"/>
                    </a:cxn>
                    <a:cxn ang="T12">
                      <a:pos x="T4" y="T5"/>
                    </a:cxn>
                    <a:cxn ang="T13">
                      <a:pos x="T6" y="T7"/>
                    </a:cxn>
                    <a:cxn ang="T14">
                      <a:pos x="T8" y="T9"/>
                    </a:cxn>
                  </a:cxnLst>
                  <a:rect l="T15" t="T16" r="T17" b="T18"/>
                  <a:pathLst>
                    <a:path w="17" h="20">
                      <a:moveTo>
                        <a:pt x="13" y="0"/>
                      </a:moveTo>
                      <a:lnTo>
                        <a:pt x="16" y="13"/>
                      </a:lnTo>
                      <a:lnTo>
                        <a:pt x="2" y="19"/>
                      </a:lnTo>
                      <a:lnTo>
                        <a:pt x="0" y="5"/>
                      </a:lnTo>
                      <a:lnTo>
                        <a:pt x="13" y="0"/>
                      </a:lnTo>
                    </a:path>
                  </a:pathLst>
                </a:custGeom>
                <a:solidFill>
                  <a:srgbClr val="E5E5E5"/>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s-ES_tradnl"/>
                </a:p>
              </p:txBody>
            </p:sp>
            <p:sp>
              <p:nvSpPr>
                <p:cNvPr id="923" name="Freeform 1280"/>
                <p:cNvSpPr>
                  <a:spLocks/>
                </p:cNvSpPr>
                <p:nvPr/>
              </p:nvSpPr>
              <p:spPr bwMode="auto">
                <a:xfrm>
                  <a:off x="4304" y="1226"/>
                  <a:ext cx="17" cy="20"/>
                </a:xfrm>
                <a:custGeom>
                  <a:avLst/>
                  <a:gdLst>
                    <a:gd name="T0" fmla="*/ 13 w 17"/>
                    <a:gd name="T1" fmla="*/ 0 h 20"/>
                    <a:gd name="T2" fmla="*/ 16 w 17"/>
                    <a:gd name="T3" fmla="*/ 13 h 20"/>
                    <a:gd name="T4" fmla="*/ 2 w 17"/>
                    <a:gd name="T5" fmla="*/ 19 h 20"/>
                    <a:gd name="T6" fmla="*/ 0 w 17"/>
                    <a:gd name="T7" fmla="*/ 5 h 20"/>
                    <a:gd name="T8" fmla="*/ 13 w 17"/>
                    <a:gd name="T9" fmla="*/ 0 h 20"/>
                    <a:gd name="T10" fmla="*/ 0 60000 65536"/>
                    <a:gd name="T11" fmla="*/ 0 60000 65536"/>
                    <a:gd name="T12" fmla="*/ 0 60000 65536"/>
                    <a:gd name="T13" fmla="*/ 0 60000 65536"/>
                    <a:gd name="T14" fmla="*/ 0 60000 65536"/>
                    <a:gd name="T15" fmla="*/ 0 w 17"/>
                    <a:gd name="T16" fmla="*/ 0 h 20"/>
                    <a:gd name="T17" fmla="*/ 17 w 17"/>
                    <a:gd name="T18" fmla="*/ 20 h 20"/>
                  </a:gdLst>
                  <a:ahLst/>
                  <a:cxnLst>
                    <a:cxn ang="T10">
                      <a:pos x="T0" y="T1"/>
                    </a:cxn>
                    <a:cxn ang="T11">
                      <a:pos x="T2" y="T3"/>
                    </a:cxn>
                    <a:cxn ang="T12">
                      <a:pos x="T4" y="T5"/>
                    </a:cxn>
                    <a:cxn ang="T13">
                      <a:pos x="T6" y="T7"/>
                    </a:cxn>
                    <a:cxn ang="T14">
                      <a:pos x="T8" y="T9"/>
                    </a:cxn>
                  </a:cxnLst>
                  <a:rect l="T15" t="T16" r="T17" b="T18"/>
                  <a:pathLst>
                    <a:path w="17" h="20">
                      <a:moveTo>
                        <a:pt x="13" y="0"/>
                      </a:moveTo>
                      <a:lnTo>
                        <a:pt x="16" y="13"/>
                      </a:lnTo>
                      <a:lnTo>
                        <a:pt x="2" y="19"/>
                      </a:lnTo>
                      <a:lnTo>
                        <a:pt x="0" y="5"/>
                      </a:lnTo>
                      <a:lnTo>
                        <a:pt x="13" y="0"/>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s-ES_tradnl"/>
                </a:p>
              </p:txBody>
            </p:sp>
            <p:sp>
              <p:nvSpPr>
                <p:cNvPr id="924" name="Freeform 1281"/>
                <p:cNvSpPr>
                  <a:spLocks/>
                </p:cNvSpPr>
                <p:nvPr/>
              </p:nvSpPr>
              <p:spPr bwMode="auto">
                <a:xfrm>
                  <a:off x="4293" y="1226"/>
                  <a:ext cx="17" cy="20"/>
                </a:xfrm>
                <a:custGeom>
                  <a:avLst/>
                  <a:gdLst>
                    <a:gd name="T0" fmla="*/ 0 w 17"/>
                    <a:gd name="T1" fmla="*/ 0 h 20"/>
                    <a:gd name="T2" fmla="*/ 2 w 17"/>
                    <a:gd name="T3" fmla="*/ 14 h 20"/>
                    <a:gd name="T4" fmla="*/ 16 w 17"/>
                    <a:gd name="T5" fmla="*/ 19 h 20"/>
                    <a:gd name="T6" fmla="*/ 13 w 17"/>
                    <a:gd name="T7" fmla="*/ 4 h 20"/>
                    <a:gd name="T8" fmla="*/ 0 w 17"/>
                    <a:gd name="T9" fmla="*/ 0 h 20"/>
                    <a:gd name="T10" fmla="*/ 0 60000 65536"/>
                    <a:gd name="T11" fmla="*/ 0 60000 65536"/>
                    <a:gd name="T12" fmla="*/ 0 60000 65536"/>
                    <a:gd name="T13" fmla="*/ 0 60000 65536"/>
                    <a:gd name="T14" fmla="*/ 0 60000 65536"/>
                    <a:gd name="T15" fmla="*/ 0 w 17"/>
                    <a:gd name="T16" fmla="*/ 0 h 20"/>
                    <a:gd name="T17" fmla="*/ 17 w 17"/>
                    <a:gd name="T18" fmla="*/ 20 h 20"/>
                  </a:gdLst>
                  <a:ahLst/>
                  <a:cxnLst>
                    <a:cxn ang="T10">
                      <a:pos x="T0" y="T1"/>
                    </a:cxn>
                    <a:cxn ang="T11">
                      <a:pos x="T2" y="T3"/>
                    </a:cxn>
                    <a:cxn ang="T12">
                      <a:pos x="T4" y="T5"/>
                    </a:cxn>
                    <a:cxn ang="T13">
                      <a:pos x="T6" y="T7"/>
                    </a:cxn>
                    <a:cxn ang="T14">
                      <a:pos x="T8" y="T9"/>
                    </a:cxn>
                  </a:cxnLst>
                  <a:rect l="T15" t="T16" r="T17" b="T18"/>
                  <a:pathLst>
                    <a:path w="17" h="20">
                      <a:moveTo>
                        <a:pt x="0" y="0"/>
                      </a:moveTo>
                      <a:lnTo>
                        <a:pt x="2" y="14"/>
                      </a:lnTo>
                      <a:lnTo>
                        <a:pt x="16" y="19"/>
                      </a:lnTo>
                      <a:lnTo>
                        <a:pt x="13" y="4"/>
                      </a:lnTo>
                      <a:lnTo>
                        <a:pt x="0" y="0"/>
                      </a:lnTo>
                    </a:path>
                  </a:pathLst>
                </a:custGeom>
                <a:solidFill>
                  <a:srgbClr val="B2B2B2"/>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s-ES_tradnl"/>
                </a:p>
              </p:txBody>
            </p:sp>
            <p:sp>
              <p:nvSpPr>
                <p:cNvPr id="925" name="Freeform 1282"/>
                <p:cNvSpPr>
                  <a:spLocks/>
                </p:cNvSpPr>
                <p:nvPr/>
              </p:nvSpPr>
              <p:spPr bwMode="auto">
                <a:xfrm>
                  <a:off x="4293" y="1226"/>
                  <a:ext cx="17" cy="20"/>
                </a:xfrm>
                <a:custGeom>
                  <a:avLst/>
                  <a:gdLst>
                    <a:gd name="T0" fmla="*/ 0 w 17"/>
                    <a:gd name="T1" fmla="*/ 0 h 20"/>
                    <a:gd name="T2" fmla="*/ 2 w 17"/>
                    <a:gd name="T3" fmla="*/ 14 h 20"/>
                    <a:gd name="T4" fmla="*/ 16 w 17"/>
                    <a:gd name="T5" fmla="*/ 19 h 20"/>
                    <a:gd name="T6" fmla="*/ 13 w 17"/>
                    <a:gd name="T7" fmla="*/ 4 h 20"/>
                    <a:gd name="T8" fmla="*/ 0 w 17"/>
                    <a:gd name="T9" fmla="*/ 0 h 20"/>
                    <a:gd name="T10" fmla="*/ 0 60000 65536"/>
                    <a:gd name="T11" fmla="*/ 0 60000 65536"/>
                    <a:gd name="T12" fmla="*/ 0 60000 65536"/>
                    <a:gd name="T13" fmla="*/ 0 60000 65536"/>
                    <a:gd name="T14" fmla="*/ 0 60000 65536"/>
                    <a:gd name="T15" fmla="*/ 0 w 17"/>
                    <a:gd name="T16" fmla="*/ 0 h 20"/>
                    <a:gd name="T17" fmla="*/ 17 w 17"/>
                    <a:gd name="T18" fmla="*/ 20 h 20"/>
                  </a:gdLst>
                  <a:ahLst/>
                  <a:cxnLst>
                    <a:cxn ang="T10">
                      <a:pos x="T0" y="T1"/>
                    </a:cxn>
                    <a:cxn ang="T11">
                      <a:pos x="T2" y="T3"/>
                    </a:cxn>
                    <a:cxn ang="T12">
                      <a:pos x="T4" y="T5"/>
                    </a:cxn>
                    <a:cxn ang="T13">
                      <a:pos x="T6" y="T7"/>
                    </a:cxn>
                    <a:cxn ang="T14">
                      <a:pos x="T8" y="T9"/>
                    </a:cxn>
                  </a:cxnLst>
                  <a:rect l="T15" t="T16" r="T17" b="T18"/>
                  <a:pathLst>
                    <a:path w="17" h="20">
                      <a:moveTo>
                        <a:pt x="0" y="0"/>
                      </a:moveTo>
                      <a:lnTo>
                        <a:pt x="2" y="14"/>
                      </a:lnTo>
                      <a:lnTo>
                        <a:pt x="16" y="19"/>
                      </a:lnTo>
                      <a:lnTo>
                        <a:pt x="13" y="4"/>
                      </a:lnTo>
                      <a:lnTo>
                        <a:pt x="0" y="0"/>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s-ES_tradnl"/>
                </a:p>
              </p:txBody>
            </p:sp>
            <p:sp>
              <p:nvSpPr>
                <p:cNvPr id="926" name="Freeform 1283"/>
                <p:cNvSpPr>
                  <a:spLocks/>
                </p:cNvSpPr>
                <p:nvPr/>
              </p:nvSpPr>
              <p:spPr bwMode="auto">
                <a:xfrm>
                  <a:off x="4293" y="1221"/>
                  <a:ext cx="25" cy="17"/>
                </a:xfrm>
                <a:custGeom>
                  <a:avLst/>
                  <a:gdLst>
                    <a:gd name="T0" fmla="*/ 12 w 25"/>
                    <a:gd name="T1" fmla="*/ 0 h 17"/>
                    <a:gd name="T2" fmla="*/ 24 w 25"/>
                    <a:gd name="T3" fmla="*/ 7 h 17"/>
                    <a:gd name="T4" fmla="*/ 11 w 25"/>
                    <a:gd name="T5" fmla="*/ 16 h 17"/>
                    <a:gd name="T6" fmla="*/ 0 w 25"/>
                    <a:gd name="T7" fmla="*/ 9 h 17"/>
                    <a:gd name="T8" fmla="*/ 12 w 25"/>
                    <a:gd name="T9" fmla="*/ 0 h 17"/>
                    <a:gd name="T10" fmla="*/ 0 60000 65536"/>
                    <a:gd name="T11" fmla="*/ 0 60000 65536"/>
                    <a:gd name="T12" fmla="*/ 0 60000 65536"/>
                    <a:gd name="T13" fmla="*/ 0 60000 65536"/>
                    <a:gd name="T14" fmla="*/ 0 60000 65536"/>
                    <a:gd name="T15" fmla="*/ 0 w 25"/>
                    <a:gd name="T16" fmla="*/ 0 h 17"/>
                    <a:gd name="T17" fmla="*/ 25 w 25"/>
                    <a:gd name="T18" fmla="*/ 17 h 17"/>
                  </a:gdLst>
                  <a:ahLst/>
                  <a:cxnLst>
                    <a:cxn ang="T10">
                      <a:pos x="T0" y="T1"/>
                    </a:cxn>
                    <a:cxn ang="T11">
                      <a:pos x="T2" y="T3"/>
                    </a:cxn>
                    <a:cxn ang="T12">
                      <a:pos x="T4" y="T5"/>
                    </a:cxn>
                    <a:cxn ang="T13">
                      <a:pos x="T6" y="T7"/>
                    </a:cxn>
                    <a:cxn ang="T14">
                      <a:pos x="T8" y="T9"/>
                    </a:cxn>
                  </a:cxnLst>
                  <a:rect l="T15" t="T16" r="T17" b="T18"/>
                  <a:pathLst>
                    <a:path w="25" h="17">
                      <a:moveTo>
                        <a:pt x="12" y="0"/>
                      </a:moveTo>
                      <a:lnTo>
                        <a:pt x="24" y="7"/>
                      </a:lnTo>
                      <a:lnTo>
                        <a:pt x="11" y="16"/>
                      </a:lnTo>
                      <a:lnTo>
                        <a:pt x="0" y="9"/>
                      </a:lnTo>
                      <a:lnTo>
                        <a:pt x="12" y="0"/>
                      </a:lnTo>
                    </a:path>
                  </a:pathLst>
                </a:custGeom>
                <a:solidFill>
                  <a:srgbClr val="CCCCCC"/>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s-ES_tradnl"/>
                </a:p>
              </p:txBody>
            </p:sp>
            <p:sp>
              <p:nvSpPr>
                <p:cNvPr id="927" name="Freeform 1284"/>
                <p:cNvSpPr>
                  <a:spLocks/>
                </p:cNvSpPr>
                <p:nvPr/>
              </p:nvSpPr>
              <p:spPr bwMode="auto">
                <a:xfrm>
                  <a:off x="4293" y="1221"/>
                  <a:ext cx="25" cy="17"/>
                </a:xfrm>
                <a:custGeom>
                  <a:avLst/>
                  <a:gdLst>
                    <a:gd name="T0" fmla="*/ 12 w 25"/>
                    <a:gd name="T1" fmla="*/ 0 h 17"/>
                    <a:gd name="T2" fmla="*/ 24 w 25"/>
                    <a:gd name="T3" fmla="*/ 7 h 17"/>
                    <a:gd name="T4" fmla="*/ 11 w 25"/>
                    <a:gd name="T5" fmla="*/ 16 h 17"/>
                    <a:gd name="T6" fmla="*/ 0 w 25"/>
                    <a:gd name="T7" fmla="*/ 9 h 17"/>
                    <a:gd name="T8" fmla="*/ 12 w 25"/>
                    <a:gd name="T9" fmla="*/ 0 h 17"/>
                    <a:gd name="T10" fmla="*/ 0 60000 65536"/>
                    <a:gd name="T11" fmla="*/ 0 60000 65536"/>
                    <a:gd name="T12" fmla="*/ 0 60000 65536"/>
                    <a:gd name="T13" fmla="*/ 0 60000 65536"/>
                    <a:gd name="T14" fmla="*/ 0 60000 65536"/>
                    <a:gd name="T15" fmla="*/ 0 w 25"/>
                    <a:gd name="T16" fmla="*/ 0 h 17"/>
                    <a:gd name="T17" fmla="*/ 25 w 25"/>
                    <a:gd name="T18" fmla="*/ 17 h 17"/>
                  </a:gdLst>
                  <a:ahLst/>
                  <a:cxnLst>
                    <a:cxn ang="T10">
                      <a:pos x="T0" y="T1"/>
                    </a:cxn>
                    <a:cxn ang="T11">
                      <a:pos x="T2" y="T3"/>
                    </a:cxn>
                    <a:cxn ang="T12">
                      <a:pos x="T4" y="T5"/>
                    </a:cxn>
                    <a:cxn ang="T13">
                      <a:pos x="T6" y="T7"/>
                    </a:cxn>
                    <a:cxn ang="T14">
                      <a:pos x="T8" y="T9"/>
                    </a:cxn>
                  </a:cxnLst>
                  <a:rect l="T15" t="T16" r="T17" b="T18"/>
                  <a:pathLst>
                    <a:path w="25" h="17">
                      <a:moveTo>
                        <a:pt x="12" y="0"/>
                      </a:moveTo>
                      <a:lnTo>
                        <a:pt x="24" y="7"/>
                      </a:lnTo>
                      <a:lnTo>
                        <a:pt x="11" y="16"/>
                      </a:lnTo>
                      <a:lnTo>
                        <a:pt x="0" y="9"/>
                      </a:lnTo>
                      <a:lnTo>
                        <a:pt x="12" y="0"/>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s-ES_tradnl"/>
                </a:p>
              </p:txBody>
            </p:sp>
            <p:sp>
              <p:nvSpPr>
                <p:cNvPr id="928" name="Freeform 1285"/>
                <p:cNvSpPr>
                  <a:spLocks/>
                </p:cNvSpPr>
                <p:nvPr/>
              </p:nvSpPr>
              <p:spPr bwMode="auto">
                <a:xfrm>
                  <a:off x="4292" y="1231"/>
                  <a:ext cx="17" cy="20"/>
                </a:xfrm>
                <a:custGeom>
                  <a:avLst/>
                  <a:gdLst>
                    <a:gd name="T0" fmla="*/ 13 w 17"/>
                    <a:gd name="T1" fmla="*/ 0 h 20"/>
                    <a:gd name="T2" fmla="*/ 16 w 17"/>
                    <a:gd name="T3" fmla="*/ 13 h 20"/>
                    <a:gd name="T4" fmla="*/ 2 w 17"/>
                    <a:gd name="T5" fmla="*/ 19 h 20"/>
                    <a:gd name="T6" fmla="*/ 0 w 17"/>
                    <a:gd name="T7" fmla="*/ 5 h 20"/>
                    <a:gd name="T8" fmla="*/ 13 w 17"/>
                    <a:gd name="T9" fmla="*/ 0 h 20"/>
                    <a:gd name="T10" fmla="*/ 0 60000 65536"/>
                    <a:gd name="T11" fmla="*/ 0 60000 65536"/>
                    <a:gd name="T12" fmla="*/ 0 60000 65536"/>
                    <a:gd name="T13" fmla="*/ 0 60000 65536"/>
                    <a:gd name="T14" fmla="*/ 0 60000 65536"/>
                    <a:gd name="T15" fmla="*/ 0 w 17"/>
                    <a:gd name="T16" fmla="*/ 0 h 20"/>
                    <a:gd name="T17" fmla="*/ 17 w 17"/>
                    <a:gd name="T18" fmla="*/ 20 h 20"/>
                  </a:gdLst>
                  <a:ahLst/>
                  <a:cxnLst>
                    <a:cxn ang="T10">
                      <a:pos x="T0" y="T1"/>
                    </a:cxn>
                    <a:cxn ang="T11">
                      <a:pos x="T2" y="T3"/>
                    </a:cxn>
                    <a:cxn ang="T12">
                      <a:pos x="T4" y="T5"/>
                    </a:cxn>
                    <a:cxn ang="T13">
                      <a:pos x="T6" y="T7"/>
                    </a:cxn>
                    <a:cxn ang="T14">
                      <a:pos x="T8" y="T9"/>
                    </a:cxn>
                  </a:cxnLst>
                  <a:rect l="T15" t="T16" r="T17" b="T18"/>
                  <a:pathLst>
                    <a:path w="17" h="20">
                      <a:moveTo>
                        <a:pt x="13" y="0"/>
                      </a:moveTo>
                      <a:lnTo>
                        <a:pt x="16" y="13"/>
                      </a:lnTo>
                      <a:lnTo>
                        <a:pt x="2" y="19"/>
                      </a:lnTo>
                      <a:lnTo>
                        <a:pt x="0" y="5"/>
                      </a:lnTo>
                      <a:lnTo>
                        <a:pt x="13" y="0"/>
                      </a:lnTo>
                    </a:path>
                  </a:pathLst>
                </a:custGeom>
                <a:solidFill>
                  <a:srgbClr val="E5E5E5"/>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s-ES_tradnl"/>
                </a:p>
              </p:txBody>
            </p:sp>
            <p:sp>
              <p:nvSpPr>
                <p:cNvPr id="929" name="Freeform 1286"/>
                <p:cNvSpPr>
                  <a:spLocks/>
                </p:cNvSpPr>
                <p:nvPr/>
              </p:nvSpPr>
              <p:spPr bwMode="auto">
                <a:xfrm>
                  <a:off x="4292" y="1231"/>
                  <a:ext cx="17" cy="20"/>
                </a:xfrm>
                <a:custGeom>
                  <a:avLst/>
                  <a:gdLst>
                    <a:gd name="T0" fmla="*/ 13 w 17"/>
                    <a:gd name="T1" fmla="*/ 0 h 20"/>
                    <a:gd name="T2" fmla="*/ 16 w 17"/>
                    <a:gd name="T3" fmla="*/ 13 h 20"/>
                    <a:gd name="T4" fmla="*/ 2 w 17"/>
                    <a:gd name="T5" fmla="*/ 19 h 20"/>
                    <a:gd name="T6" fmla="*/ 0 w 17"/>
                    <a:gd name="T7" fmla="*/ 5 h 20"/>
                    <a:gd name="T8" fmla="*/ 13 w 17"/>
                    <a:gd name="T9" fmla="*/ 0 h 20"/>
                    <a:gd name="T10" fmla="*/ 0 60000 65536"/>
                    <a:gd name="T11" fmla="*/ 0 60000 65536"/>
                    <a:gd name="T12" fmla="*/ 0 60000 65536"/>
                    <a:gd name="T13" fmla="*/ 0 60000 65536"/>
                    <a:gd name="T14" fmla="*/ 0 60000 65536"/>
                    <a:gd name="T15" fmla="*/ 0 w 17"/>
                    <a:gd name="T16" fmla="*/ 0 h 20"/>
                    <a:gd name="T17" fmla="*/ 17 w 17"/>
                    <a:gd name="T18" fmla="*/ 20 h 20"/>
                  </a:gdLst>
                  <a:ahLst/>
                  <a:cxnLst>
                    <a:cxn ang="T10">
                      <a:pos x="T0" y="T1"/>
                    </a:cxn>
                    <a:cxn ang="T11">
                      <a:pos x="T2" y="T3"/>
                    </a:cxn>
                    <a:cxn ang="T12">
                      <a:pos x="T4" y="T5"/>
                    </a:cxn>
                    <a:cxn ang="T13">
                      <a:pos x="T6" y="T7"/>
                    </a:cxn>
                    <a:cxn ang="T14">
                      <a:pos x="T8" y="T9"/>
                    </a:cxn>
                  </a:cxnLst>
                  <a:rect l="T15" t="T16" r="T17" b="T18"/>
                  <a:pathLst>
                    <a:path w="17" h="20">
                      <a:moveTo>
                        <a:pt x="13" y="0"/>
                      </a:moveTo>
                      <a:lnTo>
                        <a:pt x="16" y="13"/>
                      </a:lnTo>
                      <a:lnTo>
                        <a:pt x="2" y="19"/>
                      </a:lnTo>
                      <a:lnTo>
                        <a:pt x="0" y="5"/>
                      </a:lnTo>
                      <a:lnTo>
                        <a:pt x="13" y="0"/>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s-ES_tradnl"/>
                </a:p>
              </p:txBody>
            </p:sp>
            <p:sp>
              <p:nvSpPr>
                <p:cNvPr id="930" name="Freeform 1287"/>
                <p:cNvSpPr>
                  <a:spLocks/>
                </p:cNvSpPr>
                <p:nvPr/>
              </p:nvSpPr>
              <p:spPr bwMode="auto">
                <a:xfrm>
                  <a:off x="4281" y="1232"/>
                  <a:ext cx="17" cy="19"/>
                </a:xfrm>
                <a:custGeom>
                  <a:avLst/>
                  <a:gdLst>
                    <a:gd name="T0" fmla="*/ 0 w 17"/>
                    <a:gd name="T1" fmla="*/ 0 h 19"/>
                    <a:gd name="T2" fmla="*/ 2 w 17"/>
                    <a:gd name="T3" fmla="*/ 13 h 19"/>
                    <a:gd name="T4" fmla="*/ 16 w 17"/>
                    <a:gd name="T5" fmla="*/ 18 h 19"/>
                    <a:gd name="T6" fmla="*/ 13 w 17"/>
                    <a:gd name="T7" fmla="*/ 4 h 19"/>
                    <a:gd name="T8" fmla="*/ 0 w 17"/>
                    <a:gd name="T9" fmla="*/ 0 h 19"/>
                    <a:gd name="T10" fmla="*/ 0 60000 65536"/>
                    <a:gd name="T11" fmla="*/ 0 60000 65536"/>
                    <a:gd name="T12" fmla="*/ 0 60000 65536"/>
                    <a:gd name="T13" fmla="*/ 0 60000 65536"/>
                    <a:gd name="T14" fmla="*/ 0 60000 65536"/>
                    <a:gd name="T15" fmla="*/ 0 w 17"/>
                    <a:gd name="T16" fmla="*/ 0 h 19"/>
                    <a:gd name="T17" fmla="*/ 17 w 17"/>
                    <a:gd name="T18" fmla="*/ 19 h 19"/>
                  </a:gdLst>
                  <a:ahLst/>
                  <a:cxnLst>
                    <a:cxn ang="T10">
                      <a:pos x="T0" y="T1"/>
                    </a:cxn>
                    <a:cxn ang="T11">
                      <a:pos x="T2" y="T3"/>
                    </a:cxn>
                    <a:cxn ang="T12">
                      <a:pos x="T4" y="T5"/>
                    </a:cxn>
                    <a:cxn ang="T13">
                      <a:pos x="T6" y="T7"/>
                    </a:cxn>
                    <a:cxn ang="T14">
                      <a:pos x="T8" y="T9"/>
                    </a:cxn>
                  </a:cxnLst>
                  <a:rect l="T15" t="T16" r="T17" b="T18"/>
                  <a:pathLst>
                    <a:path w="17" h="19">
                      <a:moveTo>
                        <a:pt x="0" y="0"/>
                      </a:moveTo>
                      <a:lnTo>
                        <a:pt x="2" y="13"/>
                      </a:lnTo>
                      <a:lnTo>
                        <a:pt x="16" y="18"/>
                      </a:lnTo>
                      <a:lnTo>
                        <a:pt x="13" y="4"/>
                      </a:lnTo>
                      <a:lnTo>
                        <a:pt x="0" y="0"/>
                      </a:lnTo>
                    </a:path>
                  </a:pathLst>
                </a:custGeom>
                <a:solidFill>
                  <a:srgbClr val="B2B2B2"/>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s-ES_tradnl"/>
                </a:p>
              </p:txBody>
            </p:sp>
            <p:sp>
              <p:nvSpPr>
                <p:cNvPr id="931" name="Freeform 1288"/>
                <p:cNvSpPr>
                  <a:spLocks/>
                </p:cNvSpPr>
                <p:nvPr/>
              </p:nvSpPr>
              <p:spPr bwMode="auto">
                <a:xfrm>
                  <a:off x="4281" y="1232"/>
                  <a:ext cx="17" cy="19"/>
                </a:xfrm>
                <a:custGeom>
                  <a:avLst/>
                  <a:gdLst>
                    <a:gd name="T0" fmla="*/ 0 w 17"/>
                    <a:gd name="T1" fmla="*/ 0 h 19"/>
                    <a:gd name="T2" fmla="*/ 2 w 17"/>
                    <a:gd name="T3" fmla="*/ 13 h 19"/>
                    <a:gd name="T4" fmla="*/ 16 w 17"/>
                    <a:gd name="T5" fmla="*/ 18 h 19"/>
                    <a:gd name="T6" fmla="*/ 13 w 17"/>
                    <a:gd name="T7" fmla="*/ 4 h 19"/>
                    <a:gd name="T8" fmla="*/ 0 w 17"/>
                    <a:gd name="T9" fmla="*/ 0 h 19"/>
                    <a:gd name="T10" fmla="*/ 0 60000 65536"/>
                    <a:gd name="T11" fmla="*/ 0 60000 65536"/>
                    <a:gd name="T12" fmla="*/ 0 60000 65536"/>
                    <a:gd name="T13" fmla="*/ 0 60000 65536"/>
                    <a:gd name="T14" fmla="*/ 0 60000 65536"/>
                    <a:gd name="T15" fmla="*/ 0 w 17"/>
                    <a:gd name="T16" fmla="*/ 0 h 19"/>
                    <a:gd name="T17" fmla="*/ 17 w 17"/>
                    <a:gd name="T18" fmla="*/ 19 h 19"/>
                  </a:gdLst>
                  <a:ahLst/>
                  <a:cxnLst>
                    <a:cxn ang="T10">
                      <a:pos x="T0" y="T1"/>
                    </a:cxn>
                    <a:cxn ang="T11">
                      <a:pos x="T2" y="T3"/>
                    </a:cxn>
                    <a:cxn ang="T12">
                      <a:pos x="T4" y="T5"/>
                    </a:cxn>
                    <a:cxn ang="T13">
                      <a:pos x="T6" y="T7"/>
                    </a:cxn>
                    <a:cxn ang="T14">
                      <a:pos x="T8" y="T9"/>
                    </a:cxn>
                  </a:cxnLst>
                  <a:rect l="T15" t="T16" r="T17" b="T18"/>
                  <a:pathLst>
                    <a:path w="17" h="19">
                      <a:moveTo>
                        <a:pt x="0" y="0"/>
                      </a:moveTo>
                      <a:lnTo>
                        <a:pt x="2" y="13"/>
                      </a:lnTo>
                      <a:lnTo>
                        <a:pt x="16" y="18"/>
                      </a:lnTo>
                      <a:lnTo>
                        <a:pt x="13" y="4"/>
                      </a:lnTo>
                      <a:lnTo>
                        <a:pt x="0" y="0"/>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s-ES_tradnl"/>
                </a:p>
              </p:txBody>
            </p:sp>
            <p:sp>
              <p:nvSpPr>
                <p:cNvPr id="932" name="Freeform 1289"/>
                <p:cNvSpPr>
                  <a:spLocks/>
                </p:cNvSpPr>
                <p:nvPr/>
              </p:nvSpPr>
              <p:spPr bwMode="auto">
                <a:xfrm>
                  <a:off x="4281" y="1226"/>
                  <a:ext cx="24" cy="17"/>
                </a:xfrm>
                <a:custGeom>
                  <a:avLst/>
                  <a:gdLst>
                    <a:gd name="T0" fmla="*/ 12 w 24"/>
                    <a:gd name="T1" fmla="*/ 0 h 17"/>
                    <a:gd name="T2" fmla="*/ 23 w 24"/>
                    <a:gd name="T3" fmla="*/ 7 h 17"/>
                    <a:gd name="T4" fmla="*/ 10 w 24"/>
                    <a:gd name="T5" fmla="*/ 16 h 17"/>
                    <a:gd name="T6" fmla="*/ 0 w 24"/>
                    <a:gd name="T7" fmla="*/ 8 h 17"/>
                    <a:gd name="T8" fmla="*/ 12 w 24"/>
                    <a:gd name="T9" fmla="*/ 0 h 17"/>
                    <a:gd name="T10" fmla="*/ 0 60000 65536"/>
                    <a:gd name="T11" fmla="*/ 0 60000 65536"/>
                    <a:gd name="T12" fmla="*/ 0 60000 65536"/>
                    <a:gd name="T13" fmla="*/ 0 60000 65536"/>
                    <a:gd name="T14" fmla="*/ 0 60000 65536"/>
                    <a:gd name="T15" fmla="*/ 0 w 24"/>
                    <a:gd name="T16" fmla="*/ 0 h 17"/>
                    <a:gd name="T17" fmla="*/ 24 w 24"/>
                    <a:gd name="T18" fmla="*/ 17 h 17"/>
                  </a:gdLst>
                  <a:ahLst/>
                  <a:cxnLst>
                    <a:cxn ang="T10">
                      <a:pos x="T0" y="T1"/>
                    </a:cxn>
                    <a:cxn ang="T11">
                      <a:pos x="T2" y="T3"/>
                    </a:cxn>
                    <a:cxn ang="T12">
                      <a:pos x="T4" y="T5"/>
                    </a:cxn>
                    <a:cxn ang="T13">
                      <a:pos x="T6" y="T7"/>
                    </a:cxn>
                    <a:cxn ang="T14">
                      <a:pos x="T8" y="T9"/>
                    </a:cxn>
                  </a:cxnLst>
                  <a:rect l="T15" t="T16" r="T17" b="T18"/>
                  <a:pathLst>
                    <a:path w="24" h="17">
                      <a:moveTo>
                        <a:pt x="12" y="0"/>
                      </a:moveTo>
                      <a:lnTo>
                        <a:pt x="23" y="7"/>
                      </a:lnTo>
                      <a:lnTo>
                        <a:pt x="10" y="16"/>
                      </a:lnTo>
                      <a:lnTo>
                        <a:pt x="0" y="8"/>
                      </a:lnTo>
                      <a:lnTo>
                        <a:pt x="12" y="0"/>
                      </a:lnTo>
                    </a:path>
                  </a:pathLst>
                </a:custGeom>
                <a:solidFill>
                  <a:srgbClr val="CCCCCC"/>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s-ES_tradnl"/>
                </a:p>
              </p:txBody>
            </p:sp>
            <p:sp>
              <p:nvSpPr>
                <p:cNvPr id="933" name="Freeform 1290"/>
                <p:cNvSpPr>
                  <a:spLocks/>
                </p:cNvSpPr>
                <p:nvPr/>
              </p:nvSpPr>
              <p:spPr bwMode="auto">
                <a:xfrm>
                  <a:off x="4281" y="1226"/>
                  <a:ext cx="24" cy="17"/>
                </a:xfrm>
                <a:custGeom>
                  <a:avLst/>
                  <a:gdLst>
                    <a:gd name="T0" fmla="*/ 12 w 24"/>
                    <a:gd name="T1" fmla="*/ 0 h 17"/>
                    <a:gd name="T2" fmla="*/ 23 w 24"/>
                    <a:gd name="T3" fmla="*/ 7 h 17"/>
                    <a:gd name="T4" fmla="*/ 10 w 24"/>
                    <a:gd name="T5" fmla="*/ 16 h 17"/>
                    <a:gd name="T6" fmla="*/ 0 w 24"/>
                    <a:gd name="T7" fmla="*/ 8 h 17"/>
                    <a:gd name="T8" fmla="*/ 12 w 24"/>
                    <a:gd name="T9" fmla="*/ 0 h 17"/>
                    <a:gd name="T10" fmla="*/ 0 60000 65536"/>
                    <a:gd name="T11" fmla="*/ 0 60000 65536"/>
                    <a:gd name="T12" fmla="*/ 0 60000 65536"/>
                    <a:gd name="T13" fmla="*/ 0 60000 65536"/>
                    <a:gd name="T14" fmla="*/ 0 60000 65536"/>
                    <a:gd name="T15" fmla="*/ 0 w 24"/>
                    <a:gd name="T16" fmla="*/ 0 h 17"/>
                    <a:gd name="T17" fmla="*/ 24 w 24"/>
                    <a:gd name="T18" fmla="*/ 17 h 17"/>
                  </a:gdLst>
                  <a:ahLst/>
                  <a:cxnLst>
                    <a:cxn ang="T10">
                      <a:pos x="T0" y="T1"/>
                    </a:cxn>
                    <a:cxn ang="T11">
                      <a:pos x="T2" y="T3"/>
                    </a:cxn>
                    <a:cxn ang="T12">
                      <a:pos x="T4" y="T5"/>
                    </a:cxn>
                    <a:cxn ang="T13">
                      <a:pos x="T6" y="T7"/>
                    </a:cxn>
                    <a:cxn ang="T14">
                      <a:pos x="T8" y="T9"/>
                    </a:cxn>
                  </a:cxnLst>
                  <a:rect l="T15" t="T16" r="T17" b="T18"/>
                  <a:pathLst>
                    <a:path w="24" h="17">
                      <a:moveTo>
                        <a:pt x="12" y="0"/>
                      </a:moveTo>
                      <a:lnTo>
                        <a:pt x="23" y="7"/>
                      </a:lnTo>
                      <a:lnTo>
                        <a:pt x="10" y="16"/>
                      </a:lnTo>
                      <a:lnTo>
                        <a:pt x="0" y="8"/>
                      </a:lnTo>
                      <a:lnTo>
                        <a:pt x="12" y="0"/>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s-ES_tradnl"/>
                </a:p>
              </p:txBody>
            </p:sp>
            <p:sp>
              <p:nvSpPr>
                <p:cNvPr id="934" name="Freeform 1291"/>
                <p:cNvSpPr>
                  <a:spLocks/>
                </p:cNvSpPr>
                <p:nvPr/>
              </p:nvSpPr>
              <p:spPr bwMode="auto">
                <a:xfrm>
                  <a:off x="4280" y="1236"/>
                  <a:ext cx="17" cy="20"/>
                </a:xfrm>
                <a:custGeom>
                  <a:avLst/>
                  <a:gdLst>
                    <a:gd name="T0" fmla="*/ 13 w 17"/>
                    <a:gd name="T1" fmla="*/ 0 h 20"/>
                    <a:gd name="T2" fmla="*/ 16 w 17"/>
                    <a:gd name="T3" fmla="*/ 13 h 20"/>
                    <a:gd name="T4" fmla="*/ 2 w 17"/>
                    <a:gd name="T5" fmla="*/ 19 h 20"/>
                    <a:gd name="T6" fmla="*/ 0 w 17"/>
                    <a:gd name="T7" fmla="*/ 4 h 20"/>
                    <a:gd name="T8" fmla="*/ 13 w 17"/>
                    <a:gd name="T9" fmla="*/ 0 h 20"/>
                    <a:gd name="T10" fmla="*/ 0 60000 65536"/>
                    <a:gd name="T11" fmla="*/ 0 60000 65536"/>
                    <a:gd name="T12" fmla="*/ 0 60000 65536"/>
                    <a:gd name="T13" fmla="*/ 0 60000 65536"/>
                    <a:gd name="T14" fmla="*/ 0 60000 65536"/>
                    <a:gd name="T15" fmla="*/ 0 w 17"/>
                    <a:gd name="T16" fmla="*/ 0 h 20"/>
                    <a:gd name="T17" fmla="*/ 17 w 17"/>
                    <a:gd name="T18" fmla="*/ 20 h 20"/>
                  </a:gdLst>
                  <a:ahLst/>
                  <a:cxnLst>
                    <a:cxn ang="T10">
                      <a:pos x="T0" y="T1"/>
                    </a:cxn>
                    <a:cxn ang="T11">
                      <a:pos x="T2" y="T3"/>
                    </a:cxn>
                    <a:cxn ang="T12">
                      <a:pos x="T4" y="T5"/>
                    </a:cxn>
                    <a:cxn ang="T13">
                      <a:pos x="T6" y="T7"/>
                    </a:cxn>
                    <a:cxn ang="T14">
                      <a:pos x="T8" y="T9"/>
                    </a:cxn>
                  </a:cxnLst>
                  <a:rect l="T15" t="T16" r="T17" b="T18"/>
                  <a:pathLst>
                    <a:path w="17" h="20">
                      <a:moveTo>
                        <a:pt x="13" y="0"/>
                      </a:moveTo>
                      <a:lnTo>
                        <a:pt x="16" y="13"/>
                      </a:lnTo>
                      <a:lnTo>
                        <a:pt x="2" y="19"/>
                      </a:lnTo>
                      <a:lnTo>
                        <a:pt x="0" y="4"/>
                      </a:lnTo>
                      <a:lnTo>
                        <a:pt x="13" y="0"/>
                      </a:lnTo>
                    </a:path>
                  </a:pathLst>
                </a:custGeom>
                <a:solidFill>
                  <a:srgbClr val="E5E5E5"/>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s-ES_tradnl"/>
                </a:p>
              </p:txBody>
            </p:sp>
            <p:sp>
              <p:nvSpPr>
                <p:cNvPr id="935" name="Freeform 1292"/>
                <p:cNvSpPr>
                  <a:spLocks/>
                </p:cNvSpPr>
                <p:nvPr/>
              </p:nvSpPr>
              <p:spPr bwMode="auto">
                <a:xfrm>
                  <a:off x="4280" y="1236"/>
                  <a:ext cx="17" cy="20"/>
                </a:xfrm>
                <a:custGeom>
                  <a:avLst/>
                  <a:gdLst>
                    <a:gd name="T0" fmla="*/ 13 w 17"/>
                    <a:gd name="T1" fmla="*/ 0 h 20"/>
                    <a:gd name="T2" fmla="*/ 16 w 17"/>
                    <a:gd name="T3" fmla="*/ 13 h 20"/>
                    <a:gd name="T4" fmla="*/ 2 w 17"/>
                    <a:gd name="T5" fmla="*/ 19 h 20"/>
                    <a:gd name="T6" fmla="*/ 0 w 17"/>
                    <a:gd name="T7" fmla="*/ 4 h 20"/>
                    <a:gd name="T8" fmla="*/ 13 w 17"/>
                    <a:gd name="T9" fmla="*/ 0 h 20"/>
                    <a:gd name="T10" fmla="*/ 0 60000 65536"/>
                    <a:gd name="T11" fmla="*/ 0 60000 65536"/>
                    <a:gd name="T12" fmla="*/ 0 60000 65536"/>
                    <a:gd name="T13" fmla="*/ 0 60000 65536"/>
                    <a:gd name="T14" fmla="*/ 0 60000 65536"/>
                    <a:gd name="T15" fmla="*/ 0 w 17"/>
                    <a:gd name="T16" fmla="*/ 0 h 20"/>
                    <a:gd name="T17" fmla="*/ 17 w 17"/>
                    <a:gd name="T18" fmla="*/ 20 h 20"/>
                  </a:gdLst>
                  <a:ahLst/>
                  <a:cxnLst>
                    <a:cxn ang="T10">
                      <a:pos x="T0" y="T1"/>
                    </a:cxn>
                    <a:cxn ang="T11">
                      <a:pos x="T2" y="T3"/>
                    </a:cxn>
                    <a:cxn ang="T12">
                      <a:pos x="T4" y="T5"/>
                    </a:cxn>
                    <a:cxn ang="T13">
                      <a:pos x="T6" y="T7"/>
                    </a:cxn>
                    <a:cxn ang="T14">
                      <a:pos x="T8" y="T9"/>
                    </a:cxn>
                  </a:cxnLst>
                  <a:rect l="T15" t="T16" r="T17" b="T18"/>
                  <a:pathLst>
                    <a:path w="17" h="20">
                      <a:moveTo>
                        <a:pt x="13" y="0"/>
                      </a:moveTo>
                      <a:lnTo>
                        <a:pt x="16" y="13"/>
                      </a:lnTo>
                      <a:lnTo>
                        <a:pt x="2" y="19"/>
                      </a:lnTo>
                      <a:lnTo>
                        <a:pt x="0" y="4"/>
                      </a:lnTo>
                      <a:lnTo>
                        <a:pt x="13" y="0"/>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s-ES_tradnl"/>
                </a:p>
              </p:txBody>
            </p:sp>
            <p:sp>
              <p:nvSpPr>
                <p:cNvPr id="936" name="Freeform 1293"/>
                <p:cNvSpPr>
                  <a:spLocks/>
                </p:cNvSpPr>
                <p:nvPr/>
              </p:nvSpPr>
              <p:spPr bwMode="auto">
                <a:xfrm>
                  <a:off x="4269" y="1237"/>
                  <a:ext cx="17" cy="19"/>
                </a:xfrm>
                <a:custGeom>
                  <a:avLst/>
                  <a:gdLst>
                    <a:gd name="T0" fmla="*/ 0 w 17"/>
                    <a:gd name="T1" fmla="*/ 0 h 19"/>
                    <a:gd name="T2" fmla="*/ 2 w 17"/>
                    <a:gd name="T3" fmla="*/ 13 h 19"/>
                    <a:gd name="T4" fmla="*/ 16 w 17"/>
                    <a:gd name="T5" fmla="*/ 18 h 19"/>
                    <a:gd name="T6" fmla="*/ 13 w 17"/>
                    <a:gd name="T7" fmla="*/ 4 h 19"/>
                    <a:gd name="T8" fmla="*/ 0 w 17"/>
                    <a:gd name="T9" fmla="*/ 0 h 19"/>
                    <a:gd name="T10" fmla="*/ 0 60000 65536"/>
                    <a:gd name="T11" fmla="*/ 0 60000 65536"/>
                    <a:gd name="T12" fmla="*/ 0 60000 65536"/>
                    <a:gd name="T13" fmla="*/ 0 60000 65536"/>
                    <a:gd name="T14" fmla="*/ 0 60000 65536"/>
                    <a:gd name="T15" fmla="*/ 0 w 17"/>
                    <a:gd name="T16" fmla="*/ 0 h 19"/>
                    <a:gd name="T17" fmla="*/ 17 w 17"/>
                    <a:gd name="T18" fmla="*/ 19 h 19"/>
                  </a:gdLst>
                  <a:ahLst/>
                  <a:cxnLst>
                    <a:cxn ang="T10">
                      <a:pos x="T0" y="T1"/>
                    </a:cxn>
                    <a:cxn ang="T11">
                      <a:pos x="T2" y="T3"/>
                    </a:cxn>
                    <a:cxn ang="T12">
                      <a:pos x="T4" y="T5"/>
                    </a:cxn>
                    <a:cxn ang="T13">
                      <a:pos x="T6" y="T7"/>
                    </a:cxn>
                    <a:cxn ang="T14">
                      <a:pos x="T8" y="T9"/>
                    </a:cxn>
                  </a:cxnLst>
                  <a:rect l="T15" t="T16" r="T17" b="T18"/>
                  <a:pathLst>
                    <a:path w="17" h="19">
                      <a:moveTo>
                        <a:pt x="0" y="0"/>
                      </a:moveTo>
                      <a:lnTo>
                        <a:pt x="2" y="13"/>
                      </a:lnTo>
                      <a:lnTo>
                        <a:pt x="16" y="18"/>
                      </a:lnTo>
                      <a:lnTo>
                        <a:pt x="13" y="4"/>
                      </a:lnTo>
                      <a:lnTo>
                        <a:pt x="0" y="0"/>
                      </a:lnTo>
                    </a:path>
                  </a:pathLst>
                </a:custGeom>
                <a:solidFill>
                  <a:srgbClr val="CCCC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s-ES_tradnl"/>
                </a:p>
              </p:txBody>
            </p:sp>
            <p:sp>
              <p:nvSpPr>
                <p:cNvPr id="937" name="Freeform 1294"/>
                <p:cNvSpPr>
                  <a:spLocks/>
                </p:cNvSpPr>
                <p:nvPr/>
              </p:nvSpPr>
              <p:spPr bwMode="auto">
                <a:xfrm>
                  <a:off x="4269" y="1237"/>
                  <a:ext cx="17" cy="19"/>
                </a:xfrm>
                <a:custGeom>
                  <a:avLst/>
                  <a:gdLst>
                    <a:gd name="T0" fmla="*/ 0 w 17"/>
                    <a:gd name="T1" fmla="*/ 0 h 19"/>
                    <a:gd name="T2" fmla="*/ 2 w 17"/>
                    <a:gd name="T3" fmla="*/ 13 h 19"/>
                    <a:gd name="T4" fmla="*/ 16 w 17"/>
                    <a:gd name="T5" fmla="*/ 18 h 19"/>
                    <a:gd name="T6" fmla="*/ 13 w 17"/>
                    <a:gd name="T7" fmla="*/ 4 h 19"/>
                    <a:gd name="T8" fmla="*/ 0 w 17"/>
                    <a:gd name="T9" fmla="*/ 0 h 19"/>
                    <a:gd name="T10" fmla="*/ 0 60000 65536"/>
                    <a:gd name="T11" fmla="*/ 0 60000 65536"/>
                    <a:gd name="T12" fmla="*/ 0 60000 65536"/>
                    <a:gd name="T13" fmla="*/ 0 60000 65536"/>
                    <a:gd name="T14" fmla="*/ 0 60000 65536"/>
                    <a:gd name="T15" fmla="*/ 0 w 17"/>
                    <a:gd name="T16" fmla="*/ 0 h 19"/>
                    <a:gd name="T17" fmla="*/ 17 w 17"/>
                    <a:gd name="T18" fmla="*/ 19 h 19"/>
                  </a:gdLst>
                  <a:ahLst/>
                  <a:cxnLst>
                    <a:cxn ang="T10">
                      <a:pos x="T0" y="T1"/>
                    </a:cxn>
                    <a:cxn ang="T11">
                      <a:pos x="T2" y="T3"/>
                    </a:cxn>
                    <a:cxn ang="T12">
                      <a:pos x="T4" y="T5"/>
                    </a:cxn>
                    <a:cxn ang="T13">
                      <a:pos x="T6" y="T7"/>
                    </a:cxn>
                    <a:cxn ang="T14">
                      <a:pos x="T8" y="T9"/>
                    </a:cxn>
                  </a:cxnLst>
                  <a:rect l="T15" t="T16" r="T17" b="T18"/>
                  <a:pathLst>
                    <a:path w="17" h="19">
                      <a:moveTo>
                        <a:pt x="0" y="0"/>
                      </a:moveTo>
                      <a:lnTo>
                        <a:pt x="2" y="13"/>
                      </a:lnTo>
                      <a:lnTo>
                        <a:pt x="16" y="18"/>
                      </a:lnTo>
                      <a:lnTo>
                        <a:pt x="13" y="4"/>
                      </a:lnTo>
                      <a:lnTo>
                        <a:pt x="0" y="0"/>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s-ES_tradnl"/>
                </a:p>
              </p:txBody>
            </p:sp>
            <p:sp>
              <p:nvSpPr>
                <p:cNvPr id="938" name="Freeform 1295"/>
                <p:cNvSpPr>
                  <a:spLocks/>
                </p:cNvSpPr>
                <p:nvPr/>
              </p:nvSpPr>
              <p:spPr bwMode="auto">
                <a:xfrm>
                  <a:off x="4269" y="1231"/>
                  <a:ext cx="24" cy="17"/>
                </a:xfrm>
                <a:custGeom>
                  <a:avLst/>
                  <a:gdLst>
                    <a:gd name="T0" fmla="*/ 11 w 24"/>
                    <a:gd name="T1" fmla="*/ 0 h 17"/>
                    <a:gd name="T2" fmla="*/ 23 w 24"/>
                    <a:gd name="T3" fmla="*/ 7 h 17"/>
                    <a:gd name="T4" fmla="*/ 10 w 24"/>
                    <a:gd name="T5" fmla="*/ 16 h 17"/>
                    <a:gd name="T6" fmla="*/ 0 w 24"/>
                    <a:gd name="T7" fmla="*/ 9 h 17"/>
                    <a:gd name="T8" fmla="*/ 11 w 24"/>
                    <a:gd name="T9" fmla="*/ 0 h 17"/>
                    <a:gd name="T10" fmla="*/ 0 60000 65536"/>
                    <a:gd name="T11" fmla="*/ 0 60000 65536"/>
                    <a:gd name="T12" fmla="*/ 0 60000 65536"/>
                    <a:gd name="T13" fmla="*/ 0 60000 65536"/>
                    <a:gd name="T14" fmla="*/ 0 60000 65536"/>
                    <a:gd name="T15" fmla="*/ 0 w 24"/>
                    <a:gd name="T16" fmla="*/ 0 h 17"/>
                    <a:gd name="T17" fmla="*/ 24 w 24"/>
                    <a:gd name="T18" fmla="*/ 17 h 17"/>
                  </a:gdLst>
                  <a:ahLst/>
                  <a:cxnLst>
                    <a:cxn ang="T10">
                      <a:pos x="T0" y="T1"/>
                    </a:cxn>
                    <a:cxn ang="T11">
                      <a:pos x="T2" y="T3"/>
                    </a:cxn>
                    <a:cxn ang="T12">
                      <a:pos x="T4" y="T5"/>
                    </a:cxn>
                    <a:cxn ang="T13">
                      <a:pos x="T6" y="T7"/>
                    </a:cxn>
                    <a:cxn ang="T14">
                      <a:pos x="T8" y="T9"/>
                    </a:cxn>
                  </a:cxnLst>
                  <a:rect l="T15" t="T16" r="T17" b="T18"/>
                  <a:pathLst>
                    <a:path w="24" h="17">
                      <a:moveTo>
                        <a:pt x="11" y="0"/>
                      </a:moveTo>
                      <a:lnTo>
                        <a:pt x="23" y="7"/>
                      </a:lnTo>
                      <a:lnTo>
                        <a:pt x="10" y="16"/>
                      </a:lnTo>
                      <a:lnTo>
                        <a:pt x="0" y="9"/>
                      </a:lnTo>
                      <a:lnTo>
                        <a:pt x="11" y="0"/>
                      </a:lnTo>
                    </a:path>
                  </a:pathLst>
                </a:custGeom>
                <a:solidFill>
                  <a:srgbClr val="CCCCCC"/>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s-ES_tradnl"/>
                </a:p>
              </p:txBody>
            </p:sp>
            <p:sp>
              <p:nvSpPr>
                <p:cNvPr id="939" name="Freeform 1296"/>
                <p:cNvSpPr>
                  <a:spLocks/>
                </p:cNvSpPr>
                <p:nvPr/>
              </p:nvSpPr>
              <p:spPr bwMode="auto">
                <a:xfrm>
                  <a:off x="4269" y="1231"/>
                  <a:ext cx="24" cy="17"/>
                </a:xfrm>
                <a:custGeom>
                  <a:avLst/>
                  <a:gdLst>
                    <a:gd name="T0" fmla="*/ 11 w 24"/>
                    <a:gd name="T1" fmla="*/ 0 h 17"/>
                    <a:gd name="T2" fmla="*/ 23 w 24"/>
                    <a:gd name="T3" fmla="*/ 7 h 17"/>
                    <a:gd name="T4" fmla="*/ 10 w 24"/>
                    <a:gd name="T5" fmla="*/ 16 h 17"/>
                    <a:gd name="T6" fmla="*/ 0 w 24"/>
                    <a:gd name="T7" fmla="*/ 9 h 17"/>
                    <a:gd name="T8" fmla="*/ 11 w 24"/>
                    <a:gd name="T9" fmla="*/ 0 h 17"/>
                    <a:gd name="T10" fmla="*/ 0 60000 65536"/>
                    <a:gd name="T11" fmla="*/ 0 60000 65536"/>
                    <a:gd name="T12" fmla="*/ 0 60000 65536"/>
                    <a:gd name="T13" fmla="*/ 0 60000 65536"/>
                    <a:gd name="T14" fmla="*/ 0 60000 65536"/>
                    <a:gd name="T15" fmla="*/ 0 w 24"/>
                    <a:gd name="T16" fmla="*/ 0 h 17"/>
                    <a:gd name="T17" fmla="*/ 24 w 24"/>
                    <a:gd name="T18" fmla="*/ 17 h 17"/>
                  </a:gdLst>
                  <a:ahLst/>
                  <a:cxnLst>
                    <a:cxn ang="T10">
                      <a:pos x="T0" y="T1"/>
                    </a:cxn>
                    <a:cxn ang="T11">
                      <a:pos x="T2" y="T3"/>
                    </a:cxn>
                    <a:cxn ang="T12">
                      <a:pos x="T4" y="T5"/>
                    </a:cxn>
                    <a:cxn ang="T13">
                      <a:pos x="T6" y="T7"/>
                    </a:cxn>
                    <a:cxn ang="T14">
                      <a:pos x="T8" y="T9"/>
                    </a:cxn>
                  </a:cxnLst>
                  <a:rect l="T15" t="T16" r="T17" b="T18"/>
                  <a:pathLst>
                    <a:path w="24" h="17">
                      <a:moveTo>
                        <a:pt x="11" y="0"/>
                      </a:moveTo>
                      <a:lnTo>
                        <a:pt x="23" y="7"/>
                      </a:lnTo>
                      <a:lnTo>
                        <a:pt x="10" y="16"/>
                      </a:lnTo>
                      <a:lnTo>
                        <a:pt x="0" y="9"/>
                      </a:lnTo>
                      <a:lnTo>
                        <a:pt x="11" y="0"/>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s-ES_tradnl"/>
                </a:p>
              </p:txBody>
            </p:sp>
            <p:sp>
              <p:nvSpPr>
                <p:cNvPr id="940" name="Freeform 1297"/>
                <p:cNvSpPr>
                  <a:spLocks/>
                </p:cNvSpPr>
                <p:nvPr/>
              </p:nvSpPr>
              <p:spPr bwMode="auto">
                <a:xfrm>
                  <a:off x="4302" y="1212"/>
                  <a:ext cx="17" cy="20"/>
                </a:xfrm>
                <a:custGeom>
                  <a:avLst/>
                  <a:gdLst>
                    <a:gd name="T0" fmla="*/ 13 w 17"/>
                    <a:gd name="T1" fmla="*/ 0 h 20"/>
                    <a:gd name="T2" fmla="*/ 16 w 17"/>
                    <a:gd name="T3" fmla="*/ 13 h 20"/>
                    <a:gd name="T4" fmla="*/ 2 w 17"/>
                    <a:gd name="T5" fmla="*/ 19 h 20"/>
                    <a:gd name="T6" fmla="*/ 0 w 17"/>
                    <a:gd name="T7" fmla="*/ 5 h 20"/>
                    <a:gd name="T8" fmla="*/ 13 w 17"/>
                    <a:gd name="T9" fmla="*/ 0 h 20"/>
                    <a:gd name="T10" fmla="*/ 0 60000 65536"/>
                    <a:gd name="T11" fmla="*/ 0 60000 65536"/>
                    <a:gd name="T12" fmla="*/ 0 60000 65536"/>
                    <a:gd name="T13" fmla="*/ 0 60000 65536"/>
                    <a:gd name="T14" fmla="*/ 0 60000 65536"/>
                    <a:gd name="T15" fmla="*/ 0 w 17"/>
                    <a:gd name="T16" fmla="*/ 0 h 20"/>
                    <a:gd name="T17" fmla="*/ 17 w 17"/>
                    <a:gd name="T18" fmla="*/ 20 h 20"/>
                  </a:gdLst>
                  <a:ahLst/>
                  <a:cxnLst>
                    <a:cxn ang="T10">
                      <a:pos x="T0" y="T1"/>
                    </a:cxn>
                    <a:cxn ang="T11">
                      <a:pos x="T2" y="T3"/>
                    </a:cxn>
                    <a:cxn ang="T12">
                      <a:pos x="T4" y="T5"/>
                    </a:cxn>
                    <a:cxn ang="T13">
                      <a:pos x="T6" y="T7"/>
                    </a:cxn>
                    <a:cxn ang="T14">
                      <a:pos x="T8" y="T9"/>
                    </a:cxn>
                  </a:cxnLst>
                  <a:rect l="T15" t="T16" r="T17" b="T18"/>
                  <a:pathLst>
                    <a:path w="17" h="20">
                      <a:moveTo>
                        <a:pt x="13" y="0"/>
                      </a:moveTo>
                      <a:lnTo>
                        <a:pt x="16" y="13"/>
                      </a:lnTo>
                      <a:lnTo>
                        <a:pt x="2" y="19"/>
                      </a:lnTo>
                      <a:lnTo>
                        <a:pt x="0" y="5"/>
                      </a:lnTo>
                      <a:lnTo>
                        <a:pt x="13" y="0"/>
                      </a:lnTo>
                    </a:path>
                  </a:pathLst>
                </a:custGeom>
                <a:solidFill>
                  <a:srgbClr val="E5E5E5"/>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s-ES_tradnl"/>
                </a:p>
              </p:txBody>
            </p:sp>
            <p:sp>
              <p:nvSpPr>
                <p:cNvPr id="941" name="Freeform 1298"/>
                <p:cNvSpPr>
                  <a:spLocks/>
                </p:cNvSpPr>
                <p:nvPr/>
              </p:nvSpPr>
              <p:spPr bwMode="auto">
                <a:xfrm>
                  <a:off x="4302" y="1212"/>
                  <a:ext cx="17" cy="20"/>
                </a:xfrm>
                <a:custGeom>
                  <a:avLst/>
                  <a:gdLst>
                    <a:gd name="T0" fmla="*/ 13 w 17"/>
                    <a:gd name="T1" fmla="*/ 0 h 20"/>
                    <a:gd name="T2" fmla="*/ 16 w 17"/>
                    <a:gd name="T3" fmla="*/ 13 h 20"/>
                    <a:gd name="T4" fmla="*/ 2 w 17"/>
                    <a:gd name="T5" fmla="*/ 19 h 20"/>
                    <a:gd name="T6" fmla="*/ 0 w 17"/>
                    <a:gd name="T7" fmla="*/ 5 h 20"/>
                    <a:gd name="T8" fmla="*/ 13 w 17"/>
                    <a:gd name="T9" fmla="*/ 0 h 20"/>
                    <a:gd name="T10" fmla="*/ 0 60000 65536"/>
                    <a:gd name="T11" fmla="*/ 0 60000 65536"/>
                    <a:gd name="T12" fmla="*/ 0 60000 65536"/>
                    <a:gd name="T13" fmla="*/ 0 60000 65536"/>
                    <a:gd name="T14" fmla="*/ 0 60000 65536"/>
                    <a:gd name="T15" fmla="*/ 0 w 17"/>
                    <a:gd name="T16" fmla="*/ 0 h 20"/>
                    <a:gd name="T17" fmla="*/ 17 w 17"/>
                    <a:gd name="T18" fmla="*/ 20 h 20"/>
                  </a:gdLst>
                  <a:ahLst/>
                  <a:cxnLst>
                    <a:cxn ang="T10">
                      <a:pos x="T0" y="T1"/>
                    </a:cxn>
                    <a:cxn ang="T11">
                      <a:pos x="T2" y="T3"/>
                    </a:cxn>
                    <a:cxn ang="T12">
                      <a:pos x="T4" y="T5"/>
                    </a:cxn>
                    <a:cxn ang="T13">
                      <a:pos x="T6" y="T7"/>
                    </a:cxn>
                    <a:cxn ang="T14">
                      <a:pos x="T8" y="T9"/>
                    </a:cxn>
                  </a:cxnLst>
                  <a:rect l="T15" t="T16" r="T17" b="T18"/>
                  <a:pathLst>
                    <a:path w="17" h="20">
                      <a:moveTo>
                        <a:pt x="13" y="0"/>
                      </a:moveTo>
                      <a:lnTo>
                        <a:pt x="16" y="13"/>
                      </a:lnTo>
                      <a:lnTo>
                        <a:pt x="2" y="19"/>
                      </a:lnTo>
                      <a:lnTo>
                        <a:pt x="0" y="5"/>
                      </a:lnTo>
                      <a:lnTo>
                        <a:pt x="13" y="0"/>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s-ES_tradnl"/>
                </a:p>
              </p:txBody>
            </p:sp>
            <p:sp>
              <p:nvSpPr>
                <p:cNvPr id="942" name="Freeform 1299"/>
                <p:cNvSpPr>
                  <a:spLocks/>
                </p:cNvSpPr>
                <p:nvPr/>
              </p:nvSpPr>
              <p:spPr bwMode="auto">
                <a:xfrm>
                  <a:off x="4291" y="1212"/>
                  <a:ext cx="17" cy="20"/>
                </a:xfrm>
                <a:custGeom>
                  <a:avLst/>
                  <a:gdLst>
                    <a:gd name="T0" fmla="*/ 0 w 17"/>
                    <a:gd name="T1" fmla="*/ 0 h 20"/>
                    <a:gd name="T2" fmla="*/ 2 w 17"/>
                    <a:gd name="T3" fmla="*/ 14 h 20"/>
                    <a:gd name="T4" fmla="*/ 16 w 17"/>
                    <a:gd name="T5" fmla="*/ 19 h 20"/>
                    <a:gd name="T6" fmla="*/ 13 w 17"/>
                    <a:gd name="T7" fmla="*/ 4 h 20"/>
                    <a:gd name="T8" fmla="*/ 0 w 17"/>
                    <a:gd name="T9" fmla="*/ 0 h 20"/>
                    <a:gd name="T10" fmla="*/ 0 60000 65536"/>
                    <a:gd name="T11" fmla="*/ 0 60000 65536"/>
                    <a:gd name="T12" fmla="*/ 0 60000 65536"/>
                    <a:gd name="T13" fmla="*/ 0 60000 65536"/>
                    <a:gd name="T14" fmla="*/ 0 60000 65536"/>
                    <a:gd name="T15" fmla="*/ 0 w 17"/>
                    <a:gd name="T16" fmla="*/ 0 h 20"/>
                    <a:gd name="T17" fmla="*/ 17 w 17"/>
                    <a:gd name="T18" fmla="*/ 20 h 20"/>
                  </a:gdLst>
                  <a:ahLst/>
                  <a:cxnLst>
                    <a:cxn ang="T10">
                      <a:pos x="T0" y="T1"/>
                    </a:cxn>
                    <a:cxn ang="T11">
                      <a:pos x="T2" y="T3"/>
                    </a:cxn>
                    <a:cxn ang="T12">
                      <a:pos x="T4" y="T5"/>
                    </a:cxn>
                    <a:cxn ang="T13">
                      <a:pos x="T6" y="T7"/>
                    </a:cxn>
                    <a:cxn ang="T14">
                      <a:pos x="T8" y="T9"/>
                    </a:cxn>
                  </a:cxnLst>
                  <a:rect l="T15" t="T16" r="T17" b="T18"/>
                  <a:pathLst>
                    <a:path w="17" h="20">
                      <a:moveTo>
                        <a:pt x="0" y="0"/>
                      </a:moveTo>
                      <a:lnTo>
                        <a:pt x="2" y="14"/>
                      </a:lnTo>
                      <a:lnTo>
                        <a:pt x="16" y="19"/>
                      </a:lnTo>
                      <a:lnTo>
                        <a:pt x="13" y="4"/>
                      </a:lnTo>
                      <a:lnTo>
                        <a:pt x="0" y="0"/>
                      </a:lnTo>
                    </a:path>
                  </a:pathLst>
                </a:custGeom>
                <a:solidFill>
                  <a:srgbClr val="B2B2B2"/>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s-ES_tradnl"/>
                </a:p>
              </p:txBody>
            </p:sp>
            <p:sp>
              <p:nvSpPr>
                <p:cNvPr id="943" name="Freeform 1300"/>
                <p:cNvSpPr>
                  <a:spLocks/>
                </p:cNvSpPr>
                <p:nvPr/>
              </p:nvSpPr>
              <p:spPr bwMode="auto">
                <a:xfrm>
                  <a:off x="4291" y="1212"/>
                  <a:ext cx="17" cy="20"/>
                </a:xfrm>
                <a:custGeom>
                  <a:avLst/>
                  <a:gdLst>
                    <a:gd name="T0" fmla="*/ 0 w 17"/>
                    <a:gd name="T1" fmla="*/ 0 h 20"/>
                    <a:gd name="T2" fmla="*/ 2 w 17"/>
                    <a:gd name="T3" fmla="*/ 14 h 20"/>
                    <a:gd name="T4" fmla="*/ 16 w 17"/>
                    <a:gd name="T5" fmla="*/ 19 h 20"/>
                    <a:gd name="T6" fmla="*/ 13 w 17"/>
                    <a:gd name="T7" fmla="*/ 4 h 20"/>
                    <a:gd name="T8" fmla="*/ 0 w 17"/>
                    <a:gd name="T9" fmla="*/ 0 h 20"/>
                    <a:gd name="T10" fmla="*/ 0 60000 65536"/>
                    <a:gd name="T11" fmla="*/ 0 60000 65536"/>
                    <a:gd name="T12" fmla="*/ 0 60000 65536"/>
                    <a:gd name="T13" fmla="*/ 0 60000 65536"/>
                    <a:gd name="T14" fmla="*/ 0 60000 65536"/>
                    <a:gd name="T15" fmla="*/ 0 w 17"/>
                    <a:gd name="T16" fmla="*/ 0 h 20"/>
                    <a:gd name="T17" fmla="*/ 17 w 17"/>
                    <a:gd name="T18" fmla="*/ 20 h 20"/>
                  </a:gdLst>
                  <a:ahLst/>
                  <a:cxnLst>
                    <a:cxn ang="T10">
                      <a:pos x="T0" y="T1"/>
                    </a:cxn>
                    <a:cxn ang="T11">
                      <a:pos x="T2" y="T3"/>
                    </a:cxn>
                    <a:cxn ang="T12">
                      <a:pos x="T4" y="T5"/>
                    </a:cxn>
                    <a:cxn ang="T13">
                      <a:pos x="T6" y="T7"/>
                    </a:cxn>
                    <a:cxn ang="T14">
                      <a:pos x="T8" y="T9"/>
                    </a:cxn>
                  </a:cxnLst>
                  <a:rect l="T15" t="T16" r="T17" b="T18"/>
                  <a:pathLst>
                    <a:path w="17" h="20">
                      <a:moveTo>
                        <a:pt x="0" y="0"/>
                      </a:moveTo>
                      <a:lnTo>
                        <a:pt x="2" y="14"/>
                      </a:lnTo>
                      <a:lnTo>
                        <a:pt x="16" y="19"/>
                      </a:lnTo>
                      <a:lnTo>
                        <a:pt x="13" y="4"/>
                      </a:lnTo>
                      <a:lnTo>
                        <a:pt x="0" y="0"/>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s-ES_tradnl"/>
                </a:p>
              </p:txBody>
            </p:sp>
            <p:sp>
              <p:nvSpPr>
                <p:cNvPr id="944" name="Freeform 1301"/>
                <p:cNvSpPr>
                  <a:spLocks/>
                </p:cNvSpPr>
                <p:nvPr/>
              </p:nvSpPr>
              <p:spPr bwMode="auto">
                <a:xfrm>
                  <a:off x="4291" y="1207"/>
                  <a:ext cx="25" cy="17"/>
                </a:xfrm>
                <a:custGeom>
                  <a:avLst/>
                  <a:gdLst>
                    <a:gd name="T0" fmla="*/ 12 w 25"/>
                    <a:gd name="T1" fmla="*/ 0 h 17"/>
                    <a:gd name="T2" fmla="*/ 24 w 25"/>
                    <a:gd name="T3" fmla="*/ 7 h 17"/>
                    <a:gd name="T4" fmla="*/ 11 w 25"/>
                    <a:gd name="T5" fmla="*/ 16 h 17"/>
                    <a:gd name="T6" fmla="*/ 0 w 25"/>
                    <a:gd name="T7" fmla="*/ 8 h 17"/>
                    <a:gd name="T8" fmla="*/ 12 w 25"/>
                    <a:gd name="T9" fmla="*/ 0 h 17"/>
                    <a:gd name="T10" fmla="*/ 0 60000 65536"/>
                    <a:gd name="T11" fmla="*/ 0 60000 65536"/>
                    <a:gd name="T12" fmla="*/ 0 60000 65536"/>
                    <a:gd name="T13" fmla="*/ 0 60000 65536"/>
                    <a:gd name="T14" fmla="*/ 0 60000 65536"/>
                    <a:gd name="T15" fmla="*/ 0 w 25"/>
                    <a:gd name="T16" fmla="*/ 0 h 17"/>
                    <a:gd name="T17" fmla="*/ 25 w 25"/>
                    <a:gd name="T18" fmla="*/ 17 h 17"/>
                  </a:gdLst>
                  <a:ahLst/>
                  <a:cxnLst>
                    <a:cxn ang="T10">
                      <a:pos x="T0" y="T1"/>
                    </a:cxn>
                    <a:cxn ang="T11">
                      <a:pos x="T2" y="T3"/>
                    </a:cxn>
                    <a:cxn ang="T12">
                      <a:pos x="T4" y="T5"/>
                    </a:cxn>
                    <a:cxn ang="T13">
                      <a:pos x="T6" y="T7"/>
                    </a:cxn>
                    <a:cxn ang="T14">
                      <a:pos x="T8" y="T9"/>
                    </a:cxn>
                  </a:cxnLst>
                  <a:rect l="T15" t="T16" r="T17" b="T18"/>
                  <a:pathLst>
                    <a:path w="25" h="17">
                      <a:moveTo>
                        <a:pt x="12" y="0"/>
                      </a:moveTo>
                      <a:lnTo>
                        <a:pt x="24" y="7"/>
                      </a:lnTo>
                      <a:lnTo>
                        <a:pt x="11" y="16"/>
                      </a:lnTo>
                      <a:lnTo>
                        <a:pt x="0" y="8"/>
                      </a:lnTo>
                      <a:lnTo>
                        <a:pt x="12" y="0"/>
                      </a:lnTo>
                    </a:path>
                  </a:pathLst>
                </a:custGeom>
                <a:solidFill>
                  <a:srgbClr val="CCCCCC"/>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s-ES_tradnl"/>
                </a:p>
              </p:txBody>
            </p:sp>
            <p:sp>
              <p:nvSpPr>
                <p:cNvPr id="945" name="Freeform 1302"/>
                <p:cNvSpPr>
                  <a:spLocks/>
                </p:cNvSpPr>
                <p:nvPr/>
              </p:nvSpPr>
              <p:spPr bwMode="auto">
                <a:xfrm>
                  <a:off x="4291" y="1207"/>
                  <a:ext cx="25" cy="17"/>
                </a:xfrm>
                <a:custGeom>
                  <a:avLst/>
                  <a:gdLst>
                    <a:gd name="T0" fmla="*/ 12 w 25"/>
                    <a:gd name="T1" fmla="*/ 0 h 17"/>
                    <a:gd name="T2" fmla="*/ 24 w 25"/>
                    <a:gd name="T3" fmla="*/ 7 h 17"/>
                    <a:gd name="T4" fmla="*/ 11 w 25"/>
                    <a:gd name="T5" fmla="*/ 16 h 17"/>
                    <a:gd name="T6" fmla="*/ 0 w 25"/>
                    <a:gd name="T7" fmla="*/ 8 h 17"/>
                    <a:gd name="T8" fmla="*/ 12 w 25"/>
                    <a:gd name="T9" fmla="*/ 0 h 17"/>
                    <a:gd name="T10" fmla="*/ 0 60000 65536"/>
                    <a:gd name="T11" fmla="*/ 0 60000 65536"/>
                    <a:gd name="T12" fmla="*/ 0 60000 65536"/>
                    <a:gd name="T13" fmla="*/ 0 60000 65536"/>
                    <a:gd name="T14" fmla="*/ 0 60000 65536"/>
                    <a:gd name="T15" fmla="*/ 0 w 25"/>
                    <a:gd name="T16" fmla="*/ 0 h 17"/>
                    <a:gd name="T17" fmla="*/ 25 w 25"/>
                    <a:gd name="T18" fmla="*/ 17 h 17"/>
                  </a:gdLst>
                  <a:ahLst/>
                  <a:cxnLst>
                    <a:cxn ang="T10">
                      <a:pos x="T0" y="T1"/>
                    </a:cxn>
                    <a:cxn ang="T11">
                      <a:pos x="T2" y="T3"/>
                    </a:cxn>
                    <a:cxn ang="T12">
                      <a:pos x="T4" y="T5"/>
                    </a:cxn>
                    <a:cxn ang="T13">
                      <a:pos x="T6" y="T7"/>
                    </a:cxn>
                    <a:cxn ang="T14">
                      <a:pos x="T8" y="T9"/>
                    </a:cxn>
                  </a:cxnLst>
                  <a:rect l="T15" t="T16" r="T17" b="T18"/>
                  <a:pathLst>
                    <a:path w="25" h="17">
                      <a:moveTo>
                        <a:pt x="12" y="0"/>
                      </a:moveTo>
                      <a:lnTo>
                        <a:pt x="24" y="7"/>
                      </a:lnTo>
                      <a:lnTo>
                        <a:pt x="11" y="16"/>
                      </a:lnTo>
                      <a:lnTo>
                        <a:pt x="0" y="8"/>
                      </a:lnTo>
                      <a:lnTo>
                        <a:pt x="12" y="0"/>
                      </a:lnTo>
                    </a:path>
                  </a:pathLst>
                </a:custGeom>
                <a:solidFill>
                  <a:srgbClr val="FFFF00"/>
                </a:solidFill>
                <a:ln w="12700" cap="rnd">
                  <a:solidFill>
                    <a:srgbClr val="000000"/>
                  </a:solidFill>
                  <a:round/>
                  <a:headEnd type="none" w="sm" len="sm"/>
                  <a:tailEnd type="none" w="sm" len="sm"/>
                </a:ln>
              </p:spPr>
              <p:txBody>
                <a:bodyPr/>
                <a:lstStyle/>
                <a:p>
                  <a:endParaRPr lang="es-ES_tradnl"/>
                </a:p>
              </p:txBody>
            </p:sp>
            <p:sp>
              <p:nvSpPr>
                <p:cNvPr id="946" name="Freeform 1303"/>
                <p:cNvSpPr>
                  <a:spLocks/>
                </p:cNvSpPr>
                <p:nvPr/>
              </p:nvSpPr>
              <p:spPr bwMode="auto">
                <a:xfrm>
                  <a:off x="4290" y="1217"/>
                  <a:ext cx="17" cy="20"/>
                </a:xfrm>
                <a:custGeom>
                  <a:avLst/>
                  <a:gdLst>
                    <a:gd name="T0" fmla="*/ 13 w 17"/>
                    <a:gd name="T1" fmla="*/ 0 h 20"/>
                    <a:gd name="T2" fmla="*/ 16 w 17"/>
                    <a:gd name="T3" fmla="*/ 13 h 20"/>
                    <a:gd name="T4" fmla="*/ 2 w 17"/>
                    <a:gd name="T5" fmla="*/ 19 h 20"/>
                    <a:gd name="T6" fmla="*/ 0 w 17"/>
                    <a:gd name="T7" fmla="*/ 5 h 20"/>
                    <a:gd name="T8" fmla="*/ 13 w 17"/>
                    <a:gd name="T9" fmla="*/ 0 h 20"/>
                    <a:gd name="T10" fmla="*/ 0 60000 65536"/>
                    <a:gd name="T11" fmla="*/ 0 60000 65536"/>
                    <a:gd name="T12" fmla="*/ 0 60000 65536"/>
                    <a:gd name="T13" fmla="*/ 0 60000 65536"/>
                    <a:gd name="T14" fmla="*/ 0 60000 65536"/>
                    <a:gd name="T15" fmla="*/ 0 w 17"/>
                    <a:gd name="T16" fmla="*/ 0 h 20"/>
                    <a:gd name="T17" fmla="*/ 17 w 17"/>
                    <a:gd name="T18" fmla="*/ 20 h 20"/>
                  </a:gdLst>
                  <a:ahLst/>
                  <a:cxnLst>
                    <a:cxn ang="T10">
                      <a:pos x="T0" y="T1"/>
                    </a:cxn>
                    <a:cxn ang="T11">
                      <a:pos x="T2" y="T3"/>
                    </a:cxn>
                    <a:cxn ang="T12">
                      <a:pos x="T4" y="T5"/>
                    </a:cxn>
                    <a:cxn ang="T13">
                      <a:pos x="T6" y="T7"/>
                    </a:cxn>
                    <a:cxn ang="T14">
                      <a:pos x="T8" y="T9"/>
                    </a:cxn>
                  </a:cxnLst>
                  <a:rect l="T15" t="T16" r="T17" b="T18"/>
                  <a:pathLst>
                    <a:path w="17" h="20">
                      <a:moveTo>
                        <a:pt x="13" y="0"/>
                      </a:moveTo>
                      <a:lnTo>
                        <a:pt x="16" y="13"/>
                      </a:lnTo>
                      <a:lnTo>
                        <a:pt x="2" y="19"/>
                      </a:lnTo>
                      <a:lnTo>
                        <a:pt x="0" y="5"/>
                      </a:lnTo>
                      <a:lnTo>
                        <a:pt x="13" y="0"/>
                      </a:lnTo>
                    </a:path>
                  </a:pathLst>
                </a:custGeom>
                <a:solidFill>
                  <a:srgbClr val="E5E5E5"/>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s-ES_tradnl"/>
                </a:p>
              </p:txBody>
            </p:sp>
            <p:sp>
              <p:nvSpPr>
                <p:cNvPr id="947" name="Freeform 1304"/>
                <p:cNvSpPr>
                  <a:spLocks/>
                </p:cNvSpPr>
                <p:nvPr/>
              </p:nvSpPr>
              <p:spPr bwMode="auto">
                <a:xfrm>
                  <a:off x="4290" y="1217"/>
                  <a:ext cx="17" cy="20"/>
                </a:xfrm>
                <a:custGeom>
                  <a:avLst/>
                  <a:gdLst>
                    <a:gd name="T0" fmla="*/ 13 w 17"/>
                    <a:gd name="T1" fmla="*/ 0 h 20"/>
                    <a:gd name="T2" fmla="*/ 16 w 17"/>
                    <a:gd name="T3" fmla="*/ 13 h 20"/>
                    <a:gd name="T4" fmla="*/ 2 w 17"/>
                    <a:gd name="T5" fmla="*/ 19 h 20"/>
                    <a:gd name="T6" fmla="*/ 0 w 17"/>
                    <a:gd name="T7" fmla="*/ 5 h 20"/>
                    <a:gd name="T8" fmla="*/ 13 w 17"/>
                    <a:gd name="T9" fmla="*/ 0 h 20"/>
                    <a:gd name="T10" fmla="*/ 0 60000 65536"/>
                    <a:gd name="T11" fmla="*/ 0 60000 65536"/>
                    <a:gd name="T12" fmla="*/ 0 60000 65536"/>
                    <a:gd name="T13" fmla="*/ 0 60000 65536"/>
                    <a:gd name="T14" fmla="*/ 0 60000 65536"/>
                    <a:gd name="T15" fmla="*/ 0 w 17"/>
                    <a:gd name="T16" fmla="*/ 0 h 20"/>
                    <a:gd name="T17" fmla="*/ 17 w 17"/>
                    <a:gd name="T18" fmla="*/ 20 h 20"/>
                  </a:gdLst>
                  <a:ahLst/>
                  <a:cxnLst>
                    <a:cxn ang="T10">
                      <a:pos x="T0" y="T1"/>
                    </a:cxn>
                    <a:cxn ang="T11">
                      <a:pos x="T2" y="T3"/>
                    </a:cxn>
                    <a:cxn ang="T12">
                      <a:pos x="T4" y="T5"/>
                    </a:cxn>
                    <a:cxn ang="T13">
                      <a:pos x="T6" y="T7"/>
                    </a:cxn>
                    <a:cxn ang="T14">
                      <a:pos x="T8" y="T9"/>
                    </a:cxn>
                  </a:cxnLst>
                  <a:rect l="T15" t="T16" r="T17" b="T18"/>
                  <a:pathLst>
                    <a:path w="17" h="20">
                      <a:moveTo>
                        <a:pt x="13" y="0"/>
                      </a:moveTo>
                      <a:lnTo>
                        <a:pt x="16" y="13"/>
                      </a:lnTo>
                      <a:lnTo>
                        <a:pt x="2" y="19"/>
                      </a:lnTo>
                      <a:lnTo>
                        <a:pt x="0" y="5"/>
                      </a:lnTo>
                      <a:lnTo>
                        <a:pt x="13" y="0"/>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s-ES_tradnl"/>
                </a:p>
              </p:txBody>
            </p:sp>
            <p:sp>
              <p:nvSpPr>
                <p:cNvPr id="948" name="Freeform 1305"/>
                <p:cNvSpPr>
                  <a:spLocks/>
                </p:cNvSpPr>
                <p:nvPr/>
              </p:nvSpPr>
              <p:spPr bwMode="auto">
                <a:xfrm>
                  <a:off x="4279" y="1217"/>
                  <a:ext cx="17" cy="20"/>
                </a:xfrm>
                <a:custGeom>
                  <a:avLst/>
                  <a:gdLst>
                    <a:gd name="T0" fmla="*/ 0 w 17"/>
                    <a:gd name="T1" fmla="*/ 0 h 20"/>
                    <a:gd name="T2" fmla="*/ 2 w 17"/>
                    <a:gd name="T3" fmla="*/ 14 h 20"/>
                    <a:gd name="T4" fmla="*/ 16 w 17"/>
                    <a:gd name="T5" fmla="*/ 19 h 20"/>
                    <a:gd name="T6" fmla="*/ 13 w 17"/>
                    <a:gd name="T7" fmla="*/ 4 h 20"/>
                    <a:gd name="T8" fmla="*/ 0 w 17"/>
                    <a:gd name="T9" fmla="*/ 0 h 20"/>
                    <a:gd name="T10" fmla="*/ 0 60000 65536"/>
                    <a:gd name="T11" fmla="*/ 0 60000 65536"/>
                    <a:gd name="T12" fmla="*/ 0 60000 65536"/>
                    <a:gd name="T13" fmla="*/ 0 60000 65536"/>
                    <a:gd name="T14" fmla="*/ 0 60000 65536"/>
                    <a:gd name="T15" fmla="*/ 0 w 17"/>
                    <a:gd name="T16" fmla="*/ 0 h 20"/>
                    <a:gd name="T17" fmla="*/ 17 w 17"/>
                    <a:gd name="T18" fmla="*/ 20 h 20"/>
                  </a:gdLst>
                  <a:ahLst/>
                  <a:cxnLst>
                    <a:cxn ang="T10">
                      <a:pos x="T0" y="T1"/>
                    </a:cxn>
                    <a:cxn ang="T11">
                      <a:pos x="T2" y="T3"/>
                    </a:cxn>
                    <a:cxn ang="T12">
                      <a:pos x="T4" y="T5"/>
                    </a:cxn>
                    <a:cxn ang="T13">
                      <a:pos x="T6" y="T7"/>
                    </a:cxn>
                    <a:cxn ang="T14">
                      <a:pos x="T8" y="T9"/>
                    </a:cxn>
                  </a:cxnLst>
                  <a:rect l="T15" t="T16" r="T17" b="T18"/>
                  <a:pathLst>
                    <a:path w="17" h="20">
                      <a:moveTo>
                        <a:pt x="0" y="0"/>
                      </a:moveTo>
                      <a:lnTo>
                        <a:pt x="2" y="14"/>
                      </a:lnTo>
                      <a:lnTo>
                        <a:pt x="16" y="19"/>
                      </a:lnTo>
                      <a:lnTo>
                        <a:pt x="13" y="4"/>
                      </a:lnTo>
                      <a:lnTo>
                        <a:pt x="0" y="0"/>
                      </a:lnTo>
                    </a:path>
                  </a:pathLst>
                </a:custGeom>
                <a:solidFill>
                  <a:srgbClr val="B2B2B2"/>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s-ES_tradnl"/>
                </a:p>
              </p:txBody>
            </p:sp>
            <p:sp>
              <p:nvSpPr>
                <p:cNvPr id="949" name="Freeform 1306"/>
                <p:cNvSpPr>
                  <a:spLocks/>
                </p:cNvSpPr>
                <p:nvPr/>
              </p:nvSpPr>
              <p:spPr bwMode="auto">
                <a:xfrm>
                  <a:off x="4279" y="1217"/>
                  <a:ext cx="17" cy="20"/>
                </a:xfrm>
                <a:custGeom>
                  <a:avLst/>
                  <a:gdLst>
                    <a:gd name="T0" fmla="*/ 0 w 17"/>
                    <a:gd name="T1" fmla="*/ 0 h 20"/>
                    <a:gd name="T2" fmla="*/ 2 w 17"/>
                    <a:gd name="T3" fmla="*/ 14 h 20"/>
                    <a:gd name="T4" fmla="*/ 16 w 17"/>
                    <a:gd name="T5" fmla="*/ 19 h 20"/>
                    <a:gd name="T6" fmla="*/ 13 w 17"/>
                    <a:gd name="T7" fmla="*/ 4 h 20"/>
                    <a:gd name="T8" fmla="*/ 0 w 17"/>
                    <a:gd name="T9" fmla="*/ 0 h 20"/>
                    <a:gd name="T10" fmla="*/ 0 60000 65536"/>
                    <a:gd name="T11" fmla="*/ 0 60000 65536"/>
                    <a:gd name="T12" fmla="*/ 0 60000 65536"/>
                    <a:gd name="T13" fmla="*/ 0 60000 65536"/>
                    <a:gd name="T14" fmla="*/ 0 60000 65536"/>
                    <a:gd name="T15" fmla="*/ 0 w 17"/>
                    <a:gd name="T16" fmla="*/ 0 h 20"/>
                    <a:gd name="T17" fmla="*/ 17 w 17"/>
                    <a:gd name="T18" fmla="*/ 20 h 20"/>
                  </a:gdLst>
                  <a:ahLst/>
                  <a:cxnLst>
                    <a:cxn ang="T10">
                      <a:pos x="T0" y="T1"/>
                    </a:cxn>
                    <a:cxn ang="T11">
                      <a:pos x="T2" y="T3"/>
                    </a:cxn>
                    <a:cxn ang="T12">
                      <a:pos x="T4" y="T5"/>
                    </a:cxn>
                    <a:cxn ang="T13">
                      <a:pos x="T6" y="T7"/>
                    </a:cxn>
                    <a:cxn ang="T14">
                      <a:pos x="T8" y="T9"/>
                    </a:cxn>
                  </a:cxnLst>
                  <a:rect l="T15" t="T16" r="T17" b="T18"/>
                  <a:pathLst>
                    <a:path w="17" h="20">
                      <a:moveTo>
                        <a:pt x="0" y="0"/>
                      </a:moveTo>
                      <a:lnTo>
                        <a:pt x="2" y="14"/>
                      </a:lnTo>
                      <a:lnTo>
                        <a:pt x="16" y="19"/>
                      </a:lnTo>
                      <a:lnTo>
                        <a:pt x="13" y="4"/>
                      </a:lnTo>
                      <a:lnTo>
                        <a:pt x="0" y="0"/>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s-ES_tradnl"/>
                </a:p>
              </p:txBody>
            </p:sp>
            <p:sp>
              <p:nvSpPr>
                <p:cNvPr id="950" name="Freeform 1307"/>
                <p:cNvSpPr>
                  <a:spLocks/>
                </p:cNvSpPr>
                <p:nvPr/>
              </p:nvSpPr>
              <p:spPr bwMode="auto">
                <a:xfrm>
                  <a:off x="4279" y="1212"/>
                  <a:ext cx="25" cy="17"/>
                </a:xfrm>
                <a:custGeom>
                  <a:avLst/>
                  <a:gdLst>
                    <a:gd name="T0" fmla="*/ 12 w 25"/>
                    <a:gd name="T1" fmla="*/ 0 h 17"/>
                    <a:gd name="T2" fmla="*/ 24 w 25"/>
                    <a:gd name="T3" fmla="*/ 7 h 17"/>
                    <a:gd name="T4" fmla="*/ 11 w 25"/>
                    <a:gd name="T5" fmla="*/ 16 h 17"/>
                    <a:gd name="T6" fmla="*/ 0 w 25"/>
                    <a:gd name="T7" fmla="*/ 9 h 17"/>
                    <a:gd name="T8" fmla="*/ 12 w 25"/>
                    <a:gd name="T9" fmla="*/ 0 h 17"/>
                    <a:gd name="T10" fmla="*/ 0 60000 65536"/>
                    <a:gd name="T11" fmla="*/ 0 60000 65536"/>
                    <a:gd name="T12" fmla="*/ 0 60000 65536"/>
                    <a:gd name="T13" fmla="*/ 0 60000 65536"/>
                    <a:gd name="T14" fmla="*/ 0 60000 65536"/>
                    <a:gd name="T15" fmla="*/ 0 w 25"/>
                    <a:gd name="T16" fmla="*/ 0 h 17"/>
                    <a:gd name="T17" fmla="*/ 25 w 25"/>
                    <a:gd name="T18" fmla="*/ 17 h 17"/>
                  </a:gdLst>
                  <a:ahLst/>
                  <a:cxnLst>
                    <a:cxn ang="T10">
                      <a:pos x="T0" y="T1"/>
                    </a:cxn>
                    <a:cxn ang="T11">
                      <a:pos x="T2" y="T3"/>
                    </a:cxn>
                    <a:cxn ang="T12">
                      <a:pos x="T4" y="T5"/>
                    </a:cxn>
                    <a:cxn ang="T13">
                      <a:pos x="T6" y="T7"/>
                    </a:cxn>
                    <a:cxn ang="T14">
                      <a:pos x="T8" y="T9"/>
                    </a:cxn>
                  </a:cxnLst>
                  <a:rect l="T15" t="T16" r="T17" b="T18"/>
                  <a:pathLst>
                    <a:path w="25" h="17">
                      <a:moveTo>
                        <a:pt x="12" y="0"/>
                      </a:moveTo>
                      <a:lnTo>
                        <a:pt x="24" y="7"/>
                      </a:lnTo>
                      <a:lnTo>
                        <a:pt x="11" y="16"/>
                      </a:lnTo>
                      <a:lnTo>
                        <a:pt x="0" y="9"/>
                      </a:lnTo>
                      <a:lnTo>
                        <a:pt x="12" y="0"/>
                      </a:lnTo>
                    </a:path>
                  </a:pathLst>
                </a:custGeom>
                <a:solidFill>
                  <a:srgbClr val="CCCCCC"/>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s-ES_tradnl"/>
                </a:p>
              </p:txBody>
            </p:sp>
            <p:sp>
              <p:nvSpPr>
                <p:cNvPr id="951" name="Freeform 1308"/>
                <p:cNvSpPr>
                  <a:spLocks/>
                </p:cNvSpPr>
                <p:nvPr/>
              </p:nvSpPr>
              <p:spPr bwMode="auto">
                <a:xfrm>
                  <a:off x="4279" y="1212"/>
                  <a:ext cx="25" cy="17"/>
                </a:xfrm>
                <a:custGeom>
                  <a:avLst/>
                  <a:gdLst>
                    <a:gd name="T0" fmla="*/ 12 w 25"/>
                    <a:gd name="T1" fmla="*/ 0 h 17"/>
                    <a:gd name="T2" fmla="*/ 24 w 25"/>
                    <a:gd name="T3" fmla="*/ 7 h 17"/>
                    <a:gd name="T4" fmla="*/ 11 w 25"/>
                    <a:gd name="T5" fmla="*/ 16 h 17"/>
                    <a:gd name="T6" fmla="*/ 0 w 25"/>
                    <a:gd name="T7" fmla="*/ 9 h 17"/>
                    <a:gd name="T8" fmla="*/ 12 w 25"/>
                    <a:gd name="T9" fmla="*/ 0 h 17"/>
                    <a:gd name="T10" fmla="*/ 0 60000 65536"/>
                    <a:gd name="T11" fmla="*/ 0 60000 65536"/>
                    <a:gd name="T12" fmla="*/ 0 60000 65536"/>
                    <a:gd name="T13" fmla="*/ 0 60000 65536"/>
                    <a:gd name="T14" fmla="*/ 0 60000 65536"/>
                    <a:gd name="T15" fmla="*/ 0 w 25"/>
                    <a:gd name="T16" fmla="*/ 0 h 17"/>
                    <a:gd name="T17" fmla="*/ 25 w 25"/>
                    <a:gd name="T18" fmla="*/ 17 h 17"/>
                  </a:gdLst>
                  <a:ahLst/>
                  <a:cxnLst>
                    <a:cxn ang="T10">
                      <a:pos x="T0" y="T1"/>
                    </a:cxn>
                    <a:cxn ang="T11">
                      <a:pos x="T2" y="T3"/>
                    </a:cxn>
                    <a:cxn ang="T12">
                      <a:pos x="T4" y="T5"/>
                    </a:cxn>
                    <a:cxn ang="T13">
                      <a:pos x="T6" y="T7"/>
                    </a:cxn>
                    <a:cxn ang="T14">
                      <a:pos x="T8" y="T9"/>
                    </a:cxn>
                  </a:cxnLst>
                  <a:rect l="T15" t="T16" r="T17" b="T18"/>
                  <a:pathLst>
                    <a:path w="25" h="17">
                      <a:moveTo>
                        <a:pt x="12" y="0"/>
                      </a:moveTo>
                      <a:lnTo>
                        <a:pt x="24" y="7"/>
                      </a:lnTo>
                      <a:lnTo>
                        <a:pt x="11" y="16"/>
                      </a:lnTo>
                      <a:lnTo>
                        <a:pt x="0" y="9"/>
                      </a:lnTo>
                      <a:lnTo>
                        <a:pt x="12" y="0"/>
                      </a:lnTo>
                    </a:path>
                  </a:pathLst>
                </a:custGeom>
                <a:solidFill>
                  <a:srgbClr val="FFFF00"/>
                </a:solidFill>
                <a:ln w="12700" cap="rnd">
                  <a:solidFill>
                    <a:srgbClr val="000000"/>
                  </a:solidFill>
                  <a:round/>
                  <a:headEnd type="none" w="sm" len="sm"/>
                  <a:tailEnd type="none" w="sm" len="sm"/>
                </a:ln>
              </p:spPr>
              <p:txBody>
                <a:bodyPr/>
                <a:lstStyle/>
                <a:p>
                  <a:endParaRPr lang="es-ES_tradnl"/>
                </a:p>
              </p:txBody>
            </p:sp>
            <p:sp>
              <p:nvSpPr>
                <p:cNvPr id="952" name="Freeform 1309"/>
                <p:cNvSpPr>
                  <a:spLocks/>
                </p:cNvSpPr>
                <p:nvPr/>
              </p:nvSpPr>
              <p:spPr bwMode="auto">
                <a:xfrm>
                  <a:off x="4278" y="1222"/>
                  <a:ext cx="17" cy="20"/>
                </a:xfrm>
                <a:custGeom>
                  <a:avLst/>
                  <a:gdLst>
                    <a:gd name="T0" fmla="*/ 13 w 17"/>
                    <a:gd name="T1" fmla="*/ 0 h 20"/>
                    <a:gd name="T2" fmla="*/ 16 w 17"/>
                    <a:gd name="T3" fmla="*/ 13 h 20"/>
                    <a:gd name="T4" fmla="*/ 2 w 17"/>
                    <a:gd name="T5" fmla="*/ 19 h 20"/>
                    <a:gd name="T6" fmla="*/ 0 w 17"/>
                    <a:gd name="T7" fmla="*/ 4 h 20"/>
                    <a:gd name="T8" fmla="*/ 13 w 17"/>
                    <a:gd name="T9" fmla="*/ 0 h 20"/>
                    <a:gd name="T10" fmla="*/ 0 60000 65536"/>
                    <a:gd name="T11" fmla="*/ 0 60000 65536"/>
                    <a:gd name="T12" fmla="*/ 0 60000 65536"/>
                    <a:gd name="T13" fmla="*/ 0 60000 65536"/>
                    <a:gd name="T14" fmla="*/ 0 60000 65536"/>
                    <a:gd name="T15" fmla="*/ 0 w 17"/>
                    <a:gd name="T16" fmla="*/ 0 h 20"/>
                    <a:gd name="T17" fmla="*/ 17 w 17"/>
                    <a:gd name="T18" fmla="*/ 20 h 20"/>
                  </a:gdLst>
                  <a:ahLst/>
                  <a:cxnLst>
                    <a:cxn ang="T10">
                      <a:pos x="T0" y="T1"/>
                    </a:cxn>
                    <a:cxn ang="T11">
                      <a:pos x="T2" y="T3"/>
                    </a:cxn>
                    <a:cxn ang="T12">
                      <a:pos x="T4" y="T5"/>
                    </a:cxn>
                    <a:cxn ang="T13">
                      <a:pos x="T6" y="T7"/>
                    </a:cxn>
                    <a:cxn ang="T14">
                      <a:pos x="T8" y="T9"/>
                    </a:cxn>
                  </a:cxnLst>
                  <a:rect l="T15" t="T16" r="T17" b="T18"/>
                  <a:pathLst>
                    <a:path w="17" h="20">
                      <a:moveTo>
                        <a:pt x="13" y="0"/>
                      </a:moveTo>
                      <a:lnTo>
                        <a:pt x="16" y="13"/>
                      </a:lnTo>
                      <a:lnTo>
                        <a:pt x="2" y="19"/>
                      </a:lnTo>
                      <a:lnTo>
                        <a:pt x="0" y="4"/>
                      </a:lnTo>
                      <a:lnTo>
                        <a:pt x="13" y="0"/>
                      </a:lnTo>
                    </a:path>
                  </a:pathLst>
                </a:custGeom>
                <a:solidFill>
                  <a:srgbClr val="E5E5E5"/>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s-ES_tradnl"/>
                </a:p>
              </p:txBody>
            </p:sp>
            <p:sp>
              <p:nvSpPr>
                <p:cNvPr id="953" name="Freeform 1310"/>
                <p:cNvSpPr>
                  <a:spLocks/>
                </p:cNvSpPr>
                <p:nvPr/>
              </p:nvSpPr>
              <p:spPr bwMode="auto">
                <a:xfrm>
                  <a:off x="4278" y="1222"/>
                  <a:ext cx="17" cy="20"/>
                </a:xfrm>
                <a:custGeom>
                  <a:avLst/>
                  <a:gdLst>
                    <a:gd name="T0" fmla="*/ 13 w 17"/>
                    <a:gd name="T1" fmla="*/ 0 h 20"/>
                    <a:gd name="T2" fmla="*/ 16 w 17"/>
                    <a:gd name="T3" fmla="*/ 13 h 20"/>
                    <a:gd name="T4" fmla="*/ 2 w 17"/>
                    <a:gd name="T5" fmla="*/ 19 h 20"/>
                    <a:gd name="T6" fmla="*/ 0 w 17"/>
                    <a:gd name="T7" fmla="*/ 4 h 20"/>
                    <a:gd name="T8" fmla="*/ 13 w 17"/>
                    <a:gd name="T9" fmla="*/ 0 h 20"/>
                    <a:gd name="T10" fmla="*/ 0 60000 65536"/>
                    <a:gd name="T11" fmla="*/ 0 60000 65536"/>
                    <a:gd name="T12" fmla="*/ 0 60000 65536"/>
                    <a:gd name="T13" fmla="*/ 0 60000 65536"/>
                    <a:gd name="T14" fmla="*/ 0 60000 65536"/>
                    <a:gd name="T15" fmla="*/ 0 w 17"/>
                    <a:gd name="T16" fmla="*/ 0 h 20"/>
                    <a:gd name="T17" fmla="*/ 17 w 17"/>
                    <a:gd name="T18" fmla="*/ 20 h 20"/>
                  </a:gdLst>
                  <a:ahLst/>
                  <a:cxnLst>
                    <a:cxn ang="T10">
                      <a:pos x="T0" y="T1"/>
                    </a:cxn>
                    <a:cxn ang="T11">
                      <a:pos x="T2" y="T3"/>
                    </a:cxn>
                    <a:cxn ang="T12">
                      <a:pos x="T4" y="T5"/>
                    </a:cxn>
                    <a:cxn ang="T13">
                      <a:pos x="T6" y="T7"/>
                    </a:cxn>
                    <a:cxn ang="T14">
                      <a:pos x="T8" y="T9"/>
                    </a:cxn>
                  </a:cxnLst>
                  <a:rect l="T15" t="T16" r="T17" b="T18"/>
                  <a:pathLst>
                    <a:path w="17" h="20">
                      <a:moveTo>
                        <a:pt x="13" y="0"/>
                      </a:moveTo>
                      <a:lnTo>
                        <a:pt x="16" y="13"/>
                      </a:lnTo>
                      <a:lnTo>
                        <a:pt x="2" y="19"/>
                      </a:lnTo>
                      <a:lnTo>
                        <a:pt x="0" y="4"/>
                      </a:lnTo>
                      <a:lnTo>
                        <a:pt x="13" y="0"/>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s-ES_tradnl"/>
                </a:p>
              </p:txBody>
            </p:sp>
            <p:sp>
              <p:nvSpPr>
                <p:cNvPr id="954" name="Freeform 1311"/>
                <p:cNvSpPr>
                  <a:spLocks/>
                </p:cNvSpPr>
                <p:nvPr/>
              </p:nvSpPr>
              <p:spPr bwMode="auto">
                <a:xfrm>
                  <a:off x="4267" y="1223"/>
                  <a:ext cx="17" cy="19"/>
                </a:xfrm>
                <a:custGeom>
                  <a:avLst/>
                  <a:gdLst>
                    <a:gd name="T0" fmla="*/ 0 w 17"/>
                    <a:gd name="T1" fmla="*/ 0 h 19"/>
                    <a:gd name="T2" fmla="*/ 2 w 17"/>
                    <a:gd name="T3" fmla="*/ 13 h 19"/>
                    <a:gd name="T4" fmla="*/ 16 w 17"/>
                    <a:gd name="T5" fmla="*/ 18 h 19"/>
                    <a:gd name="T6" fmla="*/ 13 w 17"/>
                    <a:gd name="T7" fmla="*/ 4 h 19"/>
                    <a:gd name="T8" fmla="*/ 0 w 17"/>
                    <a:gd name="T9" fmla="*/ 0 h 19"/>
                    <a:gd name="T10" fmla="*/ 0 60000 65536"/>
                    <a:gd name="T11" fmla="*/ 0 60000 65536"/>
                    <a:gd name="T12" fmla="*/ 0 60000 65536"/>
                    <a:gd name="T13" fmla="*/ 0 60000 65536"/>
                    <a:gd name="T14" fmla="*/ 0 60000 65536"/>
                    <a:gd name="T15" fmla="*/ 0 w 17"/>
                    <a:gd name="T16" fmla="*/ 0 h 19"/>
                    <a:gd name="T17" fmla="*/ 17 w 17"/>
                    <a:gd name="T18" fmla="*/ 19 h 19"/>
                  </a:gdLst>
                  <a:ahLst/>
                  <a:cxnLst>
                    <a:cxn ang="T10">
                      <a:pos x="T0" y="T1"/>
                    </a:cxn>
                    <a:cxn ang="T11">
                      <a:pos x="T2" y="T3"/>
                    </a:cxn>
                    <a:cxn ang="T12">
                      <a:pos x="T4" y="T5"/>
                    </a:cxn>
                    <a:cxn ang="T13">
                      <a:pos x="T6" y="T7"/>
                    </a:cxn>
                    <a:cxn ang="T14">
                      <a:pos x="T8" y="T9"/>
                    </a:cxn>
                  </a:cxnLst>
                  <a:rect l="T15" t="T16" r="T17" b="T18"/>
                  <a:pathLst>
                    <a:path w="17" h="19">
                      <a:moveTo>
                        <a:pt x="0" y="0"/>
                      </a:moveTo>
                      <a:lnTo>
                        <a:pt x="2" y="13"/>
                      </a:lnTo>
                      <a:lnTo>
                        <a:pt x="16" y="18"/>
                      </a:lnTo>
                      <a:lnTo>
                        <a:pt x="13" y="4"/>
                      </a:lnTo>
                      <a:lnTo>
                        <a:pt x="0" y="0"/>
                      </a:lnTo>
                    </a:path>
                  </a:pathLst>
                </a:custGeom>
                <a:solidFill>
                  <a:srgbClr val="CCCC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s-ES_tradnl"/>
                </a:p>
              </p:txBody>
            </p:sp>
            <p:sp>
              <p:nvSpPr>
                <p:cNvPr id="955" name="Freeform 1312"/>
                <p:cNvSpPr>
                  <a:spLocks/>
                </p:cNvSpPr>
                <p:nvPr/>
              </p:nvSpPr>
              <p:spPr bwMode="auto">
                <a:xfrm>
                  <a:off x="4267" y="1223"/>
                  <a:ext cx="17" cy="19"/>
                </a:xfrm>
                <a:custGeom>
                  <a:avLst/>
                  <a:gdLst>
                    <a:gd name="T0" fmla="*/ 0 w 17"/>
                    <a:gd name="T1" fmla="*/ 0 h 19"/>
                    <a:gd name="T2" fmla="*/ 2 w 17"/>
                    <a:gd name="T3" fmla="*/ 13 h 19"/>
                    <a:gd name="T4" fmla="*/ 16 w 17"/>
                    <a:gd name="T5" fmla="*/ 18 h 19"/>
                    <a:gd name="T6" fmla="*/ 13 w 17"/>
                    <a:gd name="T7" fmla="*/ 4 h 19"/>
                    <a:gd name="T8" fmla="*/ 0 w 17"/>
                    <a:gd name="T9" fmla="*/ 0 h 19"/>
                    <a:gd name="T10" fmla="*/ 0 60000 65536"/>
                    <a:gd name="T11" fmla="*/ 0 60000 65536"/>
                    <a:gd name="T12" fmla="*/ 0 60000 65536"/>
                    <a:gd name="T13" fmla="*/ 0 60000 65536"/>
                    <a:gd name="T14" fmla="*/ 0 60000 65536"/>
                    <a:gd name="T15" fmla="*/ 0 w 17"/>
                    <a:gd name="T16" fmla="*/ 0 h 19"/>
                    <a:gd name="T17" fmla="*/ 17 w 17"/>
                    <a:gd name="T18" fmla="*/ 19 h 19"/>
                  </a:gdLst>
                  <a:ahLst/>
                  <a:cxnLst>
                    <a:cxn ang="T10">
                      <a:pos x="T0" y="T1"/>
                    </a:cxn>
                    <a:cxn ang="T11">
                      <a:pos x="T2" y="T3"/>
                    </a:cxn>
                    <a:cxn ang="T12">
                      <a:pos x="T4" y="T5"/>
                    </a:cxn>
                    <a:cxn ang="T13">
                      <a:pos x="T6" y="T7"/>
                    </a:cxn>
                    <a:cxn ang="T14">
                      <a:pos x="T8" y="T9"/>
                    </a:cxn>
                  </a:cxnLst>
                  <a:rect l="T15" t="T16" r="T17" b="T18"/>
                  <a:pathLst>
                    <a:path w="17" h="19">
                      <a:moveTo>
                        <a:pt x="0" y="0"/>
                      </a:moveTo>
                      <a:lnTo>
                        <a:pt x="2" y="13"/>
                      </a:lnTo>
                      <a:lnTo>
                        <a:pt x="16" y="18"/>
                      </a:lnTo>
                      <a:lnTo>
                        <a:pt x="13" y="4"/>
                      </a:lnTo>
                      <a:lnTo>
                        <a:pt x="0" y="0"/>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s-ES_tradnl"/>
                </a:p>
              </p:txBody>
            </p:sp>
            <p:sp>
              <p:nvSpPr>
                <p:cNvPr id="956" name="Freeform 1313"/>
                <p:cNvSpPr>
                  <a:spLocks/>
                </p:cNvSpPr>
                <p:nvPr/>
              </p:nvSpPr>
              <p:spPr bwMode="auto">
                <a:xfrm>
                  <a:off x="4267" y="1217"/>
                  <a:ext cx="24" cy="17"/>
                </a:xfrm>
                <a:custGeom>
                  <a:avLst/>
                  <a:gdLst>
                    <a:gd name="T0" fmla="*/ 12 w 24"/>
                    <a:gd name="T1" fmla="*/ 0 h 17"/>
                    <a:gd name="T2" fmla="*/ 23 w 24"/>
                    <a:gd name="T3" fmla="*/ 7 h 17"/>
                    <a:gd name="T4" fmla="*/ 10 w 24"/>
                    <a:gd name="T5" fmla="*/ 16 h 17"/>
                    <a:gd name="T6" fmla="*/ 0 w 24"/>
                    <a:gd name="T7" fmla="*/ 8 h 17"/>
                    <a:gd name="T8" fmla="*/ 12 w 24"/>
                    <a:gd name="T9" fmla="*/ 0 h 17"/>
                    <a:gd name="T10" fmla="*/ 0 60000 65536"/>
                    <a:gd name="T11" fmla="*/ 0 60000 65536"/>
                    <a:gd name="T12" fmla="*/ 0 60000 65536"/>
                    <a:gd name="T13" fmla="*/ 0 60000 65536"/>
                    <a:gd name="T14" fmla="*/ 0 60000 65536"/>
                    <a:gd name="T15" fmla="*/ 0 w 24"/>
                    <a:gd name="T16" fmla="*/ 0 h 17"/>
                    <a:gd name="T17" fmla="*/ 24 w 24"/>
                    <a:gd name="T18" fmla="*/ 17 h 17"/>
                  </a:gdLst>
                  <a:ahLst/>
                  <a:cxnLst>
                    <a:cxn ang="T10">
                      <a:pos x="T0" y="T1"/>
                    </a:cxn>
                    <a:cxn ang="T11">
                      <a:pos x="T2" y="T3"/>
                    </a:cxn>
                    <a:cxn ang="T12">
                      <a:pos x="T4" y="T5"/>
                    </a:cxn>
                    <a:cxn ang="T13">
                      <a:pos x="T6" y="T7"/>
                    </a:cxn>
                    <a:cxn ang="T14">
                      <a:pos x="T8" y="T9"/>
                    </a:cxn>
                  </a:cxnLst>
                  <a:rect l="T15" t="T16" r="T17" b="T18"/>
                  <a:pathLst>
                    <a:path w="24" h="17">
                      <a:moveTo>
                        <a:pt x="12" y="0"/>
                      </a:moveTo>
                      <a:lnTo>
                        <a:pt x="23" y="7"/>
                      </a:lnTo>
                      <a:lnTo>
                        <a:pt x="10" y="16"/>
                      </a:lnTo>
                      <a:lnTo>
                        <a:pt x="0" y="8"/>
                      </a:lnTo>
                      <a:lnTo>
                        <a:pt x="12" y="0"/>
                      </a:lnTo>
                    </a:path>
                  </a:pathLst>
                </a:custGeom>
                <a:solidFill>
                  <a:srgbClr val="CCCCCC"/>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s-ES_tradnl"/>
                </a:p>
              </p:txBody>
            </p:sp>
            <p:sp>
              <p:nvSpPr>
                <p:cNvPr id="957" name="Freeform 1314"/>
                <p:cNvSpPr>
                  <a:spLocks/>
                </p:cNvSpPr>
                <p:nvPr/>
              </p:nvSpPr>
              <p:spPr bwMode="auto">
                <a:xfrm>
                  <a:off x="4267" y="1217"/>
                  <a:ext cx="24" cy="17"/>
                </a:xfrm>
                <a:custGeom>
                  <a:avLst/>
                  <a:gdLst>
                    <a:gd name="T0" fmla="*/ 12 w 24"/>
                    <a:gd name="T1" fmla="*/ 0 h 17"/>
                    <a:gd name="T2" fmla="*/ 23 w 24"/>
                    <a:gd name="T3" fmla="*/ 7 h 17"/>
                    <a:gd name="T4" fmla="*/ 10 w 24"/>
                    <a:gd name="T5" fmla="*/ 16 h 17"/>
                    <a:gd name="T6" fmla="*/ 0 w 24"/>
                    <a:gd name="T7" fmla="*/ 8 h 17"/>
                    <a:gd name="T8" fmla="*/ 12 w 24"/>
                    <a:gd name="T9" fmla="*/ 0 h 17"/>
                    <a:gd name="T10" fmla="*/ 0 60000 65536"/>
                    <a:gd name="T11" fmla="*/ 0 60000 65536"/>
                    <a:gd name="T12" fmla="*/ 0 60000 65536"/>
                    <a:gd name="T13" fmla="*/ 0 60000 65536"/>
                    <a:gd name="T14" fmla="*/ 0 60000 65536"/>
                    <a:gd name="T15" fmla="*/ 0 w 24"/>
                    <a:gd name="T16" fmla="*/ 0 h 17"/>
                    <a:gd name="T17" fmla="*/ 24 w 24"/>
                    <a:gd name="T18" fmla="*/ 17 h 17"/>
                  </a:gdLst>
                  <a:ahLst/>
                  <a:cxnLst>
                    <a:cxn ang="T10">
                      <a:pos x="T0" y="T1"/>
                    </a:cxn>
                    <a:cxn ang="T11">
                      <a:pos x="T2" y="T3"/>
                    </a:cxn>
                    <a:cxn ang="T12">
                      <a:pos x="T4" y="T5"/>
                    </a:cxn>
                    <a:cxn ang="T13">
                      <a:pos x="T6" y="T7"/>
                    </a:cxn>
                    <a:cxn ang="T14">
                      <a:pos x="T8" y="T9"/>
                    </a:cxn>
                  </a:cxnLst>
                  <a:rect l="T15" t="T16" r="T17" b="T18"/>
                  <a:pathLst>
                    <a:path w="24" h="17">
                      <a:moveTo>
                        <a:pt x="12" y="0"/>
                      </a:moveTo>
                      <a:lnTo>
                        <a:pt x="23" y="7"/>
                      </a:lnTo>
                      <a:lnTo>
                        <a:pt x="10" y="16"/>
                      </a:lnTo>
                      <a:lnTo>
                        <a:pt x="0" y="8"/>
                      </a:lnTo>
                      <a:lnTo>
                        <a:pt x="12" y="0"/>
                      </a:lnTo>
                    </a:path>
                  </a:pathLst>
                </a:custGeom>
                <a:solidFill>
                  <a:srgbClr val="FFFF00"/>
                </a:solidFill>
                <a:ln w="12700" cap="rnd">
                  <a:solidFill>
                    <a:srgbClr val="000000"/>
                  </a:solidFill>
                  <a:round/>
                  <a:headEnd type="none" w="sm" len="sm"/>
                  <a:tailEnd type="none" w="sm" len="sm"/>
                </a:ln>
              </p:spPr>
              <p:txBody>
                <a:bodyPr/>
                <a:lstStyle/>
                <a:p>
                  <a:endParaRPr lang="es-ES_tradnl"/>
                </a:p>
              </p:txBody>
            </p:sp>
            <p:sp>
              <p:nvSpPr>
                <p:cNvPr id="958" name="Freeform 1315"/>
                <p:cNvSpPr>
                  <a:spLocks/>
                </p:cNvSpPr>
                <p:nvPr/>
              </p:nvSpPr>
              <p:spPr bwMode="auto">
                <a:xfrm>
                  <a:off x="4317" y="1244"/>
                  <a:ext cx="17" cy="20"/>
                </a:xfrm>
                <a:custGeom>
                  <a:avLst/>
                  <a:gdLst>
                    <a:gd name="T0" fmla="*/ 13 w 17"/>
                    <a:gd name="T1" fmla="*/ 0 h 20"/>
                    <a:gd name="T2" fmla="*/ 16 w 17"/>
                    <a:gd name="T3" fmla="*/ 14 h 20"/>
                    <a:gd name="T4" fmla="*/ 2 w 17"/>
                    <a:gd name="T5" fmla="*/ 19 h 20"/>
                    <a:gd name="T6" fmla="*/ 0 w 17"/>
                    <a:gd name="T7" fmla="*/ 5 h 20"/>
                    <a:gd name="T8" fmla="*/ 13 w 17"/>
                    <a:gd name="T9" fmla="*/ 0 h 20"/>
                    <a:gd name="T10" fmla="*/ 0 60000 65536"/>
                    <a:gd name="T11" fmla="*/ 0 60000 65536"/>
                    <a:gd name="T12" fmla="*/ 0 60000 65536"/>
                    <a:gd name="T13" fmla="*/ 0 60000 65536"/>
                    <a:gd name="T14" fmla="*/ 0 60000 65536"/>
                    <a:gd name="T15" fmla="*/ 0 w 17"/>
                    <a:gd name="T16" fmla="*/ 0 h 20"/>
                    <a:gd name="T17" fmla="*/ 17 w 17"/>
                    <a:gd name="T18" fmla="*/ 20 h 20"/>
                  </a:gdLst>
                  <a:ahLst/>
                  <a:cxnLst>
                    <a:cxn ang="T10">
                      <a:pos x="T0" y="T1"/>
                    </a:cxn>
                    <a:cxn ang="T11">
                      <a:pos x="T2" y="T3"/>
                    </a:cxn>
                    <a:cxn ang="T12">
                      <a:pos x="T4" y="T5"/>
                    </a:cxn>
                    <a:cxn ang="T13">
                      <a:pos x="T6" y="T7"/>
                    </a:cxn>
                    <a:cxn ang="T14">
                      <a:pos x="T8" y="T9"/>
                    </a:cxn>
                  </a:cxnLst>
                  <a:rect l="T15" t="T16" r="T17" b="T18"/>
                  <a:pathLst>
                    <a:path w="17" h="20">
                      <a:moveTo>
                        <a:pt x="13" y="0"/>
                      </a:moveTo>
                      <a:lnTo>
                        <a:pt x="16" y="14"/>
                      </a:lnTo>
                      <a:lnTo>
                        <a:pt x="2" y="19"/>
                      </a:lnTo>
                      <a:lnTo>
                        <a:pt x="0" y="5"/>
                      </a:lnTo>
                      <a:lnTo>
                        <a:pt x="13" y="0"/>
                      </a:lnTo>
                    </a:path>
                  </a:pathLst>
                </a:custGeom>
                <a:solidFill>
                  <a:srgbClr val="FFFF99"/>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s-ES_tradnl"/>
                </a:p>
              </p:txBody>
            </p:sp>
            <p:sp>
              <p:nvSpPr>
                <p:cNvPr id="959" name="Freeform 1316"/>
                <p:cNvSpPr>
                  <a:spLocks/>
                </p:cNvSpPr>
                <p:nvPr/>
              </p:nvSpPr>
              <p:spPr bwMode="auto">
                <a:xfrm>
                  <a:off x="4317" y="1244"/>
                  <a:ext cx="17" cy="20"/>
                </a:xfrm>
                <a:custGeom>
                  <a:avLst/>
                  <a:gdLst>
                    <a:gd name="T0" fmla="*/ 13 w 17"/>
                    <a:gd name="T1" fmla="*/ 0 h 20"/>
                    <a:gd name="T2" fmla="*/ 16 w 17"/>
                    <a:gd name="T3" fmla="*/ 14 h 20"/>
                    <a:gd name="T4" fmla="*/ 2 w 17"/>
                    <a:gd name="T5" fmla="*/ 19 h 20"/>
                    <a:gd name="T6" fmla="*/ 0 w 17"/>
                    <a:gd name="T7" fmla="*/ 5 h 20"/>
                    <a:gd name="T8" fmla="*/ 13 w 17"/>
                    <a:gd name="T9" fmla="*/ 0 h 20"/>
                    <a:gd name="T10" fmla="*/ 0 60000 65536"/>
                    <a:gd name="T11" fmla="*/ 0 60000 65536"/>
                    <a:gd name="T12" fmla="*/ 0 60000 65536"/>
                    <a:gd name="T13" fmla="*/ 0 60000 65536"/>
                    <a:gd name="T14" fmla="*/ 0 60000 65536"/>
                    <a:gd name="T15" fmla="*/ 0 w 17"/>
                    <a:gd name="T16" fmla="*/ 0 h 20"/>
                    <a:gd name="T17" fmla="*/ 17 w 17"/>
                    <a:gd name="T18" fmla="*/ 20 h 20"/>
                  </a:gdLst>
                  <a:ahLst/>
                  <a:cxnLst>
                    <a:cxn ang="T10">
                      <a:pos x="T0" y="T1"/>
                    </a:cxn>
                    <a:cxn ang="T11">
                      <a:pos x="T2" y="T3"/>
                    </a:cxn>
                    <a:cxn ang="T12">
                      <a:pos x="T4" y="T5"/>
                    </a:cxn>
                    <a:cxn ang="T13">
                      <a:pos x="T6" y="T7"/>
                    </a:cxn>
                    <a:cxn ang="T14">
                      <a:pos x="T8" y="T9"/>
                    </a:cxn>
                  </a:cxnLst>
                  <a:rect l="T15" t="T16" r="T17" b="T18"/>
                  <a:pathLst>
                    <a:path w="17" h="20">
                      <a:moveTo>
                        <a:pt x="13" y="0"/>
                      </a:moveTo>
                      <a:lnTo>
                        <a:pt x="16" y="14"/>
                      </a:lnTo>
                      <a:lnTo>
                        <a:pt x="2" y="19"/>
                      </a:lnTo>
                      <a:lnTo>
                        <a:pt x="0" y="5"/>
                      </a:lnTo>
                      <a:lnTo>
                        <a:pt x="13" y="0"/>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s-ES_tradnl"/>
                </a:p>
              </p:txBody>
            </p:sp>
            <p:sp>
              <p:nvSpPr>
                <p:cNvPr id="960" name="Freeform 1317"/>
                <p:cNvSpPr>
                  <a:spLocks/>
                </p:cNvSpPr>
                <p:nvPr/>
              </p:nvSpPr>
              <p:spPr bwMode="auto">
                <a:xfrm>
                  <a:off x="4307" y="1245"/>
                  <a:ext cx="17" cy="19"/>
                </a:xfrm>
                <a:custGeom>
                  <a:avLst/>
                  <a:gdLst>
                    <a:gd name="T0" fmla="*/ 0 w 17"/>
                    <a:gd name="T1" fmla="*/ 0 h 19"/>
                    <a:gd name="T2" fmla="*/ 2 w 17"/>
                    <a:gd name="T3" fmla="*/ 13 h 19"/>
                    <a:gd name="T4" fmla="*/ 16 w 17"/>
                    <a:gd name="T5" fmla="*/ 18 h 19"/>
                    <a:gd name="T6" fmla="*/ 13 w 17"/>
                    <a:gd name="T7" fmla="*/ 4 h 19"/>
                    <a:gd name="T8" fmla="*/ 0 w 17"/>
                    <a:gd name="T9" fmla="*/ 0 h 19"/>
                    <a:gd name="T10" fmla="*/ 0 60000 65536"/>
                    <a:gd name="T11" fmla="*/ 0 60000 65536"/>
                    <a:gd name="T12" fmla="*/ 0 60000 65536"/>
                    <a:gd name="T13" fmla="*/ 0 60000 65536"/>
                    <a:gd name="T14" fmla="*/ 0 60000 65536"/>
                    <a:gd name="T15" fmla="*/ 0 w 17"/>
                    <a:gd name="T16" fmla="*/ 0 h 19"/>
                    <a:gd name="T17" fmla="*/ 17 w 17"/>
                    <a:gd name="T18" fmla="*/ 19 h 19"/>
                  </a:gdLst>
                  <a:ahLst/>
                  <a:cxnLst>
                    <a:cxn ang="T10">
                      <a:pos x="T0" y="T1"/>
                    </a:cxn>
                    <a:cxn ang="T11">
                      <a:pos x="T2" y="T3"/>
                    </a:cxn>
                    <a:cxn ang="T12">
                      <a:pos x="T4" y="T5"/>
                    </a:cxn>
                    <a:cxn ang="T13">
                      <a:pos x="T6" y="T7"/>
                    </a:cxn>
                    <a:cxn ang="T14">
                      <a:pos x="T8" y="T9"/>
                    </a:cxn>
                  </a:cxnLst>
                  <a:rect l="T15" t="T16" r="T17" b="T18"/>
                  <a:pathLst>
                    <a:path w="17" h="19">
                      <a:moveTo>
                        <a:pt x="0" y="0"/>
                      </a:moveTo>
                      <a:lnTo>
                        <a:pt x="2" y="13"/>
                      </a:lnTo>
                      <a:lnTo>
                        <a:pt x="16" y="18"/>
                      </a:lnTo>
                      <a:lnTo>
                        <a:pt x="13" y="4"/>
                      </a:lnTo>
                      <a:lnTo>
                        <a:pt x="0" y="0"/>
                      </a:lnTo>
                    </a:path>
                  </a:pathLst>
                </a:custGeom>
                <a:solidFill>
                  <a:srgbClr val="B2B2B2"/>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s-ES_tradnl"/>
                </a:p>
              </p:txBody>
            </p:sp>
            <p:sp>
              <p:nvSpPr>
                <p:cNvPr id="961" name="Freeform 1318"/>
                <p:cNvSpPr>
                  <a:spLocks/>
                </p:cNvSpPr>
                <p:nvPr/>
              </p:nvSpPr>
              <p:spPr bwMode="auto">
                <a:xfrm>
                  <a:off x="4307" y="1245"/>
                  <a:ext cx="17" cy="19"/>
                </a:xfrm>
                <a:custGeom>
                  <a:avLst/>
                  <a:gdLst>
                    <a:gd name="T0" fmla="*/ 0 w 17"/>
                    <a:gd name="T1" fmla="*/ 0 h 19"/>
                    <a:gd name="T2" fmla="*/ 2 w 17"/>
                    <a:gd name="T3" fmla="*/ 13 h 19"/>
                    <a:gd name="T4" fmla="*/ 16 w 17"/>
                    <a:gd name="T5" fmla="*/ 18 h 19"/>
                    <a:gd name="T6" fmla="*/ 13 w 17"/>
                    <a:gd name="T7" fmla="*/ 4 h 19"/>
                    <a:gd name="T8" fmla="*/ 0 w 17"/>
                    <a:gd name="T9" fmla="*/ 0 h 19"/>
                    <a:gd name="T10" fmla="*/ 0 60000 65536"/>
                    <a:gd name="T11" fmla="*/ 0 60000 65536"/>
                    <a:gd name="T12" fmla="*/ 0 60000 65536"/>
                    <a:gd name="T13" fmla="*/ 0 60000 65536"/>
                    <a:gd name="T14" fmla="*/ 0 60000 65536"/>
                    <a:gd name="T15" fmla="*/ 0 w 17"/>
                    <a:gd name="T16" fmla="*/ 0 h 19"/>
                    <a:gd name="T17" fmla="*/ 17 w 17"/>
                    <a:gd name="T18" fmla="*/ 19 h 19"/>
                  </a:gdLst>
                  <a:ahLst/>
                  <a:cxnLst>
                    <a:cxn ang="T10">
                      <a:pos x="T0" y="T1"/>
                    </a:cxn>
                    <a:cxn ang="T11">
                      <a:pos x="T2" y="T3"/>
                    </a:cxn>
                    <a:cxn ang="T12">
                      <a:pos x="T4" y="T5"/>
                    </a:cxn>
                    <a:cxn ang="T13">
                      <a:pos x="T6" y="T7"/>
                    </a:cxn>
                    <a:cxn ang="T14">
                      <a:pos x="T8" y="T9"/>
                    </a:cxn>
                  </a:cxnLst>
                  <a:rect l="T15" t="T16" r="T17" b="T18"/>
                  <a:pathLst>
                    <a:path w="17" h="19">
                      <a:moveTo>
                        <a:pt x="0" y="0"/>
                      </a:moveTo>
                      <a:lnTo>
                        <a:pt x="2" y="13"/>
                      </a:lnTo>
                      <a:lnTo>
                        <a:pt x="16" y="18"/>
                      </a:lnTo>
                      <a:lnTo>
                        <a:pt x="13" y="4"/>
                      </a:lnTo>
                      <a:lnTo>
                        <a:pt x="0" y="0"/>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s-ES_tradnl"/>
                </a:p>
              </p:txBody>
            </p:sp>
            <p:sp>
              <p:nvSpPr>
                <p:cNvPr id="962" name="Freeform 1319"/>
                <p:cNvSpPr>
                  <a:spLocks/>
                </p:cNvSpPr>
                <p:nvPr/>
              </p:nvSpPr>
              <p:spPr bwMode="auto">
                <a:xfrm>
                  <a:off x="4307" y="1240"/>
                  <a:ext cx="24" cy="17"/>
                </a:xfrm>
                <a:custGeom>
                  <a:avLst/>
                  <a:gdLst>
                    <a:gd name="T0" fmla="*/ 12 w 24"/>
                    <a:gd name="T1" fmla="*/ 0 h 17"/>
                    <a:gd name="T2" fmla="*/ 23 w 24"/>
                    <a:gd name="T3" fmla="*/ 7 h 17"/>
                    <a:gd name="T4" fmla="*/ 10 w 24"/>
                    <a:gd name="T5" fmla="*/ 16 h 17"/>
                    <a:gd name="T6" fmla="*/ 0 w 24"/>
                    <a:gd name="T7" fmla="*/ 8 h 17"/>
                    <a:gd name="T8" fmla="*/ 12 w 24"/>
                    <a:gd name="T9" fmla="*/ 0 h 17"/>
                    <a:gd name="T10" fmla="*/ 0 60000 65536"/>
                    <a:gd name="T11" fmla="*/ 0 60000 65536"/>
                    <a:gd name="T12" fmla="*/ 0 60000 65536"/>
                    <a:gd name="T13" fmla="*/ 0 60000 65536"/>
                    <a:gd name="T14" fmla="*/ 0 60000 65536"/>
                    <a:gd name="T15" fmla="*/ 0 w 24"/>
                    <a:gd name="T16" fmla="*/ 0 h 17"/>
                    <a:gd name="T17" fmla="*/ 24 w 24"/>
                    <a:gd name="T18" fmla="*/ 17 h 17"/>
                  </a:gdLst>
                  <a:ahLst/>
                  <a:cxnLst>
                    <a:cxn ang="T10">
                      <a:pos x="T0" y="T1"/>
                    </a:cxn>
                    <a:cxn ang="T11">
                      <a:pos x="T2" y="T3"/>
                    </a:cxn>
                    <a:cxn ang="T12">
                      <a:pos x="T4" y="T5"/>
                    </a:cxn>
                    <a:cxn ang="T13">
                      <a:pos x="T6" y="T7"/>
                    </a:cxn>
                    <a:cxn ang="T14">
                      <a:pos x="T8" y="T9"/>
                    </a:cxn>
                  </a:cxnLst>
                  <a:rect l="T15" t="T16" r="T17" b="T18"/>
                  <a:pathLst>
                    <a:path w="24" h="17">
                      <a:moveTo>
                        <a:pt x="12" y="0"/>
                      </a:moveTo>
                      <a:lnTo>
                        <a:pt x="23" y="7"/>
                      </a:lnTo>
                      <a:lnTo>
                        <a:pt x="10" y="16"/>
                      </a:lnTo>
                      <a:lnTo>
                        <a:pt x="0" y="8"/>
                      </a:lnTo>
                      <a:lnTo>
                        <a:pt x="12" y="0"/>
                      </a:lnTo>
                    </a:path>
                  </a:pathLst>
                </a:custGeom>
                <a:solidFill>
                  <a:srgbClr val="CCCCCC"/>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s-ES_tradnl"/>
                </a:p>
              </p:txBody>
            </p:sp>
            <p:sp>
              <p:nvSpPr>
                <p:cNvPr id="963" name="Freeform 1320"/>
                <p:cNvSpPr>
                  <a:spLocks/>
                </p:cNvSpPr>
                <p:nvPr/>
              </p:nvSpPr>
              <p:spPr bwMode="auto">
                <a:xfrm>
                  <a:off x="4307" y="1240"/>
                  <a:ext cx="24" cy="17"/>
                </a:xfrm>
                <a:custGeom>
                  <a:avLst/>
                  <a:gdLst>
                    <a:gd name="T0" fmla="*/ 12 w 24"/>
                    <a:gd name="T1" fmla="*/ 0 h 17"/>
                    <a:gd name="T2" fmla="*/ 23 w 24"/>
                    <a:gd name="T3" fmla="*/ 7 h 17"/>
                    <a:gd name="T4" fmla="*/ 10 w 24"/>
                    <a:gd name="T5" fmla="*/ 16 h 17"/>
                    <a:gd name="T6" fmla="*/ 0 w 24"/>
                    <a:gd name="T7" fmla="*/ 8 h 17"/>
                    <a:gd name="T8" fmla="*/ 12 w 24"/>
                    <a:gd name="T9" fmla="*/ 0 h 17"/>
                    <a:gd name="T10" fmla="*/ 0 60000 65536"/>
                    <a:gd name="T11" fmla="*/ 0 60000 65536"/>
                    <a:gd name="T12" fmla="*/ 0 60000 65536"/>
                    <a:gd name="T13" fmla="*/ 0 60000 65536"/>
                    <a:gd name="T14" fmla="*/ 0 60000 65536"/>
                    <a:gd name="T15" fmla="*/ 0 w 24"/>
                    <a:gd name="T16" fmla="*/ 0 h 17"/>
                    <a:gd name="T17" fmla="*/ 24 w 24"/>
                    <a:gd name="T18" fmla="*/ 17 h 17"/>
                  </a:gdLst>
                  <a:ahLst/>
                  <a:cxnLst>
                    <a:cxn ang="T10">
                      <a:pos x="T0" y="T1"/>
                    </a:cxn>
                    <a:cxn ang="T11">
                      <a:pos x="T2" y="T3"/>
                    </a:cxn>
                    <a:cxn ang="T12">
                      <a:pos x="T4" y="T5"/>
                    </a:cxn>
                    <a:cxn ang="T13">
                      <a:pos x="T6" y="T7"/>
                    </a:cxn>
                    <a:cxn ang="T14">
                      <a:pos x="T8" y="T9"/>
                    </a:cxn>
                  </a:cxnLst>
                  <a:rect l="T15" t="T16" r="T17" b="T18"/>
                  <a:pathLst>
                    <a:path w="24" h="17">
                      <a:moveTo>
                        <a:pt x="12" y="0"/>
                      </a:moveTo>
                      <a:lnTo>
                        <a:pt x="23" y="7"/>
                      </a:lnTo>
                      <a:lnTo>
                        <a:pt x="10" y="16"/>
                      </a:lnTo>
                      <a:lnTo>
                        <a:pt x="0" y="8"/>
                      </a:lnTo>
                      <a:lnTo>
                        <a:pt x="12" y="0"/>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s-ES_tradnl"/>
                </a:p>
              </p:txBody>
            </p:sp>
            <p:sp>
              <p:nvSpPr>
                <p:cNvPr id="964" name="Freeform 1321"/>
                <p:cNvSpPr>
                  <a:spLocks/>
                </p:cNvSpPr>
                <p:nvPr/>
              </p:nvSpPr>
              <p:spPr bwMode="auto">
                <a:xfrm>
                  <a:off x="4305" y="1249"/>
                  <a:ext cx="17" cy="20"/>
                </a:xfrm>
                <a:custGeom>
                  <a:avLst/>
                  <a:gdLst>
                    <a:gd name="T0" fmla="*/ 13 w 17"/>
                    <a:gd name="T1" fmla="*/ 0 h 20"/>
                    <a:gd name="T2" fmla="*/ 16 w 17"/>
                    <a:gd name="T3" fmla="*/ 13 h 20"/>
                    <a:gd name="T4" fmla="*/ 2 w 17"/>
                    <a:gd name="T5" fmla="*/ 19 h 20"/>
                    <a:gd name="T6" fmla="*/ 0 w 17"/>
                    <a:gd name="T7" fmla="*/ 5 h 20"/>
                    <a:gd name="T8" fmla="*/ 13 w 17"/>
                    <a:gd name="T9" fmla="*/ 0 h 20"/>
                    <a:gd name="T10" fmla="*/ 0 60000 65536"/>
                    <a:gd name="T11" fmla="*/ 0 60000 65536"/>
                    <a:gd name="T12" fmla="*/ 0 60000 65536"/>
                    <a:gd name="T13" fmla="*/ 0 60000 65536"/>
                    <a:gd name="T14" fmla="*/ 0 60000 65536"/>
                    <a:gd name="T15" fmla="*/ 0 w 17"/>
                    <a:gd name="T16" fmla="*/ 0 h 20"/>
                    <a:gd name="T17" fmla="*/ 17 w 17"/>
                    <a:gd name="T18" fmla="*/ 20 h 20"/>
                  </a:gdLst>
                  <a:ahLst/>
                  <a:cxnLst>
                    <a:cxn ang="T10">
                      <a:pos x="T0" y="T1"/>
                    </a:cxn>
                    <a:cxn ang="T11">
                      <a:pos x="T2" y="T3"/>
                    </a:cxn>
                    <a:cxn ang="T12">
                      <a:pos x="T4" y="T5"/>
                    </a:cxn>
                    <a:cxn ang="T13">
                      <a:pos x="T6" y="T7"/>
                    </a:cxn>
                    <a:cxn ang="T14">
                      <a:pos x="T8" y="T9"/>
                    </a:cxn>
                  </a:cxnLst>
                  <a:rect l="T15" t="T16" r="T17" b="T18"/>
                  <a:pathLst>
                    <a:path w="17" h="20">
                      <a:moveTo>
                        <a:pt x="13" y="0"/>
                      </a:moveTo>
                      <a:lnTo>
                        <a:pt x="16" y="13"/>
                      </a:lnTo>
                      <a:lnTo>
                        <a:pt x="2" y="19"/>
                      </a:lnTo>
                      <a:lnTo>
                        <a:pt x="0" y="5"/>
                      </a:lnTo>
                      <a:lnTo>
                        <a:pt x="13" y="0"/>
                      </a:lnTo>
                    </a:path>
                  </a:pathLst>
                </a:custGeom>
                <a:solidFill>
                  <a:srgbClr val="FFFF99"/>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s-ES_tradnl"/>
                </a:p>
              </p:txBody>
            </p:sp>
            <p:sp>
              <p:nvSpPr>
                <p:cNvPr id="965" name="Freeform 1322"/>
                <p:cNvSpPr>
                  <a:spLocks/>
                </p:cNvSpPr>
                <p:nvPr/>
              </p:nvSpPr>
              <p:spPr bwMode="auto">
                <a:xfrm>
                  <a:off x="4305" y="1249"/>
                  <a:ext cx="17" cy="20"/>
                </a:xfrm>
                <a:custGeom>
                  <a:avLst/>
                  <a:gdLst>
                    <a:gd name="T0" fmla="*/ 13 w 17"/>
                    <a:gd name="T1" fmla="*/ 0 h 20"/>
                    <a:gd name="T2" fmla="*/ 16 w 17"/>
                    <a:gd name="T3" fmla="*/ 13 h 20"/>
                    <a:gd name="T4" fmla="*/ 2 w 17"/>
                    <a:gd name="T5" fmla="*/ 19 h 20"/>
                    <a:gd name="T6" fmla="*/ 0 w 17"/>
                    <a:gd name="T7" fmla="*/ 5 h 20"/>
                    <a:gd name="T8" fmla="*/ 13 w 17"/>
                    <a:gd name="T9" fmla="*/ 0 h 20"/>
                    <a:gd name="T10" fmla="*/ 0 60000 65536"/>
                    <a:gd name="T11" fmla="*/ 0 60000 65536"/>
                    <a:gd name="T12" fmla="*/ 0 60000 65536"/>
                    <a:gd name="T13" fmla="*/ 0 60000 65536"/>
                    <a:gd name="T14" fmla="*/ 0 60000 65536"/>
                    <a:gd name="T15" fmla="*/ 0 w 17"/>
                    <a:gd name="T16" fmla="*/ 0 h 20"/>
                    <a:gd name="T17" fmla="*/ 17 w 17"/>
                    <a:gd name="T18" fmla="*/ 20 h 20"/>
                  </a:gdLst>
                  <a:ahLst/>
                  <a:cxnLst>
                    <a:cxn ang="T10">
                      <a:pos x="T0" y="T1"/>
                    </a:cxn>
                    <a:cxn ang="T11">
                      <a:pos x="T2" y="T3"/>
                    </a:cxn>
                    <a:cxn ang="T12">
                      <a:pos x="T4" y="T5"/>
                    </a:cxn>
                    <a:cxn ang="T13">
                      <a:pos x="T6" y="T7"/>
                    </a:cxn>
                    <a:cxn ang="T14">
                      <a:pos x="T8" y="T9"/>
                    </a:cxn>
                  </a:cxnLst>
                  <a:rect l="T15" t="T16" r="T17" b="T18"/>
                  <a:pathLst>
                    <a:path w="17" h="20">
                      <a:moveTo>
                        <a:pt x="13" y="0"/>
                      </a:moveTo>
                      <a:lnTo>
                        <a:pt x="16" y="13"/>
                      </a:lnTo>
                      <a:lnTo>
                        <a:pt x="2" y="19"/>
                      </a:lnTo>
                      <a:lnTo>
                        <a:pt x="0" y="5"/>
                      </a:lnTo>
                      <a:lnTo>
                        <a:pt x="13" y="0"/>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s-ES_tradnl"/>
                </a:p>
              </p:txBody>
            </p:sp>
            <p:sp>
              <p:nvSpPr>
                <p:cNvPr id="966" name="Freeform 1323"/>
                <p:cNvSpPr>
                  <a:spLocks/>
                </p:cNvSpPr>
                <p:nvPr/>
              </p:nvSpPr>
              <p:spPr bwMode="auto">
                <a:xfrm>
                  <a:off x="4294" y="1250"/>
                  <a:ext cx="17" cy="19"/>
                </a:xfrm>
                <a:custGeom>
                  <a:avLst/>
                  <a:gdLst>
                    <a:gd name="T0" fmla="*/ 0 w 17"/>
                    <a:gd name="T1" fmla="*/ 0 h 19"/>
                    <a:gd name="T2" fmla="*/ 2 w 17"/>
                    <a:gd name="T3" fmla="*/ 13 h 19"/>
                    <a:gd name="T4" fmla="*/ 16 w 17"/>
                    <a:gd name="T5" fmla="*/ 18 h 19"/>
                    <a:gd name="T6" fmla="*/ 13 w 17"/>
                    <a:gd name="T7" fmla="*/ 4 h 19"/>
                    <a:gd name="T8" fmla="*/ 0 w 17"/>
                    <a:gd name="T9" fmla="*/ 0 h 19"/>
                    <a:gd name="T10" fmla="*/ 0 60000 65536"/>
                    <a:gd name="T11" fmla="*/ 0 60000 65536"/>
                    <a:gd name="T12" fmla="*/ 0 60000 65536"/>
                    <a:gd name="T13" fmla="*/ 0 60000 65536"/>
                    <a:gd name="T14" fmla="*/ 0 60000 65536"/>
                    <a:gd name="T15" fmla="*/ 0 w 17"/>
                    <a:gd name="T16" fmla="*/ 0 h 19"/>
                    <a:gd name="T17" fmla="*/ 17 w 17"/>
                    <a:gd name="T18" fmla="*/ 19 h 19"/>
                  </a:gdLst>
                  <a:ahLst/>
                  <a:cxnLst>
                    <a:cxn ang="T10">
                      <a:pos x="T0" y="T1"/>
                    </a:cxn>
                    <a:cxn ang="T11">
                      <a:pos x="T2" y="T3"/>
                    </a:cxn>
                    <a:cxn ang="T12">
                      <a:pos x="T4" y="T5"/>
                    </a:cxn>
                    <a:cxn ang="T13">
                      <a:pos x="T6" y="T7"/>
                    </a:cxn>
                    <a:cxn ang="T14">
                      <a:pos x="T8" y="T9"/>
                    </a:cxn>
                  </a:cxnLst>
                  <a:rect l="T15" t="T16" r="T17" b="T18"/>
                  <a:pathLst>
                    <a:path w="17" h="19">
                      <a:moveTo>
                        <a:pt x="0" y="0"/>
                      </a:moveTo>
                      <a:lnTo>
                        <a:pt x="2" y="13"/>
                      </a:lnTo>
                      <a:lnTo>
                        <a:pt x="16" y="18"/>
                      </a:lnTo>
                      <a:lnTo>
                        <a:pt x="13" y="4"/>
                      </a:lnTo>
                      <a:lnTo>
                        <a:pt x="0" y="0"/>
                      </a:lnTo>
                    </a:path>
                  </a:pathLst>
                </a:custGeom>
                <a:solidFill>
                  <a:srgbClr val="B2B2B2"/>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s-ES_tradnl"/>
                </a:p>
              </p:txBody>
            </p:sp>
            <p:sp>
              <p:nvSpPr>
                <p:cNvPr id="967" name="Freeform 1324"/>
                <p:cNvSpPr>
                  <a:spLocks/>
                </p:cNvSpPr>
                <p:nvPr/>
              </p:nvSpPr>
              <p:spPr bwMode="auto">
                <a:xfrm>
                  <a:off x="4294" y="1250"/>
                  <a:ext cx="17" cy="19"/>
                </a:xfrm>
                <a:custGeom>
                  <a:avLst/>
                  <a:gdLst>
                    <a:gd name="T0" fmla="*/ 0 w 17"/>
                    <a:gd name="T1" fmla="*/ 0 h 19"/>
                    <a:gd name="T2" fmla="*/ 2 w 17"/>
                    <a:gd name="T3" fmla="*/ 13 h 19"/>
                    <a:gd name="T4" fmla="*/ 16 w 17"/>
                    <a:gd name="T5" fmla="*/ 18 h 19"/>
                    <a:gd name="T6" fmla="*/ 13 w 17"/>
                    <a:gd name="T7" fmla="*/ 4 h 19"/>
                    <a:gd name="T8" fmla="*/ 0 w 17"/>
                    <a:gd name="T9" fmla="*/ 0 h 19"/>
                    <a:gd name="T10" fmla="*/ 0 60000 65536"/>
                    <a:gd name="T11" fmla="*/ 0 60000 65536"/>
                    <a:gd name="T12" fmla="*/ 0 60000 65536"/>
                    <a:gd name="T13" fmla="*/ 0 60000 65536"/>
                    <a:gd name="T14" fmla="*/ 0 60000 65536"/>
                    <a:gd name="T15" fmla="*/ 0 w 17"/>
                    <a:gd name="T16" fmla="*/ 0 h 19"/>
                    <a:gd name="T17" fmla="*/ 17 w 17"/>
                    <a:gd name="T18" fmla="*/ 19 h 19"/>
                  </a:gdLst>
                  <a:ahLst/>
                  <a:cxnLst>
                    <a:cxn ang="T10">
                      <a:pos x="T0" y="T1"/>
                    </a:cxn>
                    <a:cxn ang="T11">
                      <a:pos x="T2" y="T3"/>
                    </a:cxn>
                    <a:cxn ang="T12">
                      <a:pos x="T4" y="T5"/>
                    </a:cxn>
                    <a:cxn ang="T13">
                      <a:pos x="T6" y="T7"/>
                    </a:cxn>
                    <a:cxn ang="T14">
                      <a:pos x="T8" y="T9"/>
                    </a:cxn>
                  </a:cxnLst>
                  <a:rect l="T15" t="T16" r="T17" b="T18"/>
                  <a:pathLst>
                    <a:path w="17" h="19">
                      <a:moveTo>
                        <a:pt x="0" y="0"/>
                      </a:moveTo>
                      <a:lnTo>
                        <a:pt x="2" y="13"/>
                      </a:lnTo>
                      <a:lnTo>
                        <a:pt x="16" y="18"/>
                      </a:lnTo>
                      <a:lnTo>
                        <a:pt x="13" y="4"/>
                      </a:lnTo>
                      <a:lnTo>
                        <a:pt x="0" y="0"/>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s-ES_tradnl"/>
                </a:p>
              </p:txBody>
            </p:sp>
            <p:sp>
              <p:nvSpPr>
                <p:cNvPr id="968" name="Freeform 1325"/>
                <p:cNvSpPr>
                  <a:spLocks/>
                </p:cNvSpPr>
                <p:nvPr/>
              </p:nvSpPr>
              <p:spPr bwMode="auto">
                <a:xfrm>
                  <a:off x="4294" y="1245"/>
                  <a:ext cx="25" cy="17"/>
                </a:xfrm>
                <a:custGeom>
                  <a:avLst/>
                  <a:gdLst>
                    <a:gd name="T0" fmla="*/ 12 w 25"/>
                    <a:gd name="T1" fmla="*/ 0 h 17"/>
                    <a:gd name="T2" fmla="*/ 24 w 25"/>
                    <a:gd name="T3" fmla="*/ 7 h 17"/>
                    <a:gd name="T4" fmla="*/ 11 w 25"/>
                    <a:gd name="T5" fmla="*/ 16 h 17"/>
                    <a:gd name="T6" fmla="*/ 0 w 25"/>
                    <a:gd name="T7" fmla="*/ 8 h 17"/>
                    <a:gd name="T8" fmla="*/ 12 w 25"/>
                    <a:gd name="T9" fmla="*/ 0 h 17"/>
                    <a:gd name="T10" fmla="*/ 0 60000 65536"/>
                    <a:gd name="T11" fmla="*/ 0 60000 65536"/>
                    <a:gd name="T12" fmla="*/ 0 60000 65536"/>
                    <a:gd name="T13" fmla="*/ 0 60000 65536"/>
                    <a:gd name="T14" fmla="*/ 0 60000 65536"/>
                    <a:gd name="T15" fmla="*/ 0 w 25"/>
                    <a:gd name="T16" fmla="*/ 0 h 17"/>
                    <a:gd name="T17" fmla="*/ 25 w 25"/>
                    <a:gd name="T18" fmla="*/ 17 h 17"/>
                  </a:gdLst>
                  <a:ahLst/>
                  <a:cxnLst>
                    <a:cxn ang="T10">
                      <a:pos x="T0" y="T1"/>
                    </a:cxn>
                    <a:cxn ang="T11">
                      <a:pos x="T2" y="T3"/>
                    </a:cxn>
                    <a:cxn ang="T12">
                      <a:pos x="T4" y="T5"/>
                    </a:cxn>
                    <a:cxn ang="T13">
                      <a:pos x="T6" y="T7"/>
                    </a:cxn>
                    <a:cxn ang="T14">
                      <a:pos x="T8" y="T9"/>
                    </a:cxn>
                  </a:cxnLst>
                  <a:rect l="T15" t="T16" r="T17" b="T18"/>
                  <a:pathLst>
                    <a:path w="25" h="17">
                      <a:moveTo>
                        <a:pt x="12" y="0"/>
                      </a:moveTo>
                      <a:lnTo>
                        <a:pt x="24" y="7"/>
                      </a:lnTo>
                      <a:lnTo>
                        <a:pt x="11" y="16"/>
                      </a:lnTo>
                      <a:lnTo>
                        <a:pt x="0" y="8"/>
                      </a:lnTo>
                      <a:lnTo>
                        <a:pt x="12" y="0"/>
                      </a:lnTo>
                    </a:path>
                  </a:pathLst>
                </a:custGeom>
                <a:solidFill>
                  <a:srgbClr val="CCCCCC"/>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s-ES_tradnl"/>
                </a:p>
              </p:txBody>
            </p:sp>
            <p:sp>
              <p:nvSpPr>
                <p:cNvPr id="969" name="Freeform 1326"/>
                <p:cNvSpPr>
                  <a:spLocks/>
                </p:cNvSpPr>
                <p:nvPr/>
              </p:nvSpPr>
              <p:spPr bwMode="auto">
                <a:xfrm>
                  <a:off x="4294" y="1245"/>
                  <a:ext cx="25" cy="17"/>
                </a:xfrm>
                <a:custGeom>
                  <a:avLst/>
                  <a:gdLst>
                    <a:gd name="T0" fmla="*/ 12 w 25"/>
                    <a:gd name="T1" fmla="*/ 0 h 17"/>
                    <a:gd name="T2" fmla="*/ 24 w 25"/>
                    <a:gd name="T3" fmla="*/ 7 h 17"/>
                    <a:gd name="T4" fmla="*/ 11 w 25"/>
                    <a:gd name="T5" fmla="*/ 16 h 17"/>
                    <a:gd name="T6" fmla="*/ 0 w 25"/>
                    <a:gd name="T7" fmla="*/ 8 h 17"/>
                    <a:gd name="T8" fmla="*/ 12 w 25"/>
                    <a:gd name="T9" fmla="*/ 0 h 17"/>
                    <a:gd name="T10" fmla="*/ 0 60000 65536"/>
                    <a:gd name="T11" fmla="*/ 0 60000 65536"/>
                    <a:gd name="T12" fmla="*/ 0 60000 65536"/>
                    <a:gd name="T13" fmla="*/ 0 60000 65536"/>
                    <a:gd name="T14" fmla="*/ 0 60000 65536"/>
                    <a:gd name="T15" fmla="*/ 0 w 25"/>
                    <a:gd name="T16" fmla="*/ 0 h 17"/>
                    <a:gd name="T17" fmla="*/ 25 w 25"/>
                    <a:gd name="T18" fmla="*/ 17 h 17"/>
                  </a:gdLst>
                  <a:ahLst/>
                  <a:cxnLst>
                    <a:cxn ang="T10">
                      <a:pos x="T0" y="T1"/>
                    </a:cxn>
                    <a:cxn ang="T11">
                      <a:pos x="T2" y="T3"/>
                    </a:cxn>
                    <a:cxn ang="T12">
                      <a:pos x="T4" y="T5"/>
                    </a:cxn>
                    <a:cxn ang="T13">
                      <a:pos x="T6" y="T7"/>
                    </a:cxn>
                    <a:cxn ang="T14">
                      <a:pos x="T8" y="T9"/>
                    </a:cxn>
                  </a:cxnLst>
                  <a:rect l="T15" t="T16" r="T17" b="T18"/>
                  <a:pathLst>
                    <a:path w="25" h="17">
                      <a:moveTo>
                        <a:pt x="12" y="0"/>
                      </a:moveTo>
                      <a:lnTo>
                        <a:pt x="24" y="7"/>
                      </a:lnTo>
                      <a:lnTo>
                        <a:pt x="11" y="16"/>
                      </a:lnTo>
                      <a:lnTo>
                        <a:pt x="0" y="8"/>
                      </a:lnTo>
                      <a:lnTo>
                        <a:pt x="12" y="0"/>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s-ES_tradnl"/>
                </a:p>
              </p:txBody>
            </p:sp>
            <p:sp>
              <p:nvSpPr>
                <p:cNvPr id="970" name="Freeform 1327"/>
                <p:cNvSpPr>
                  <a:spLocks/>
                </p:cNvSpPr>
                <p:nvPr/>
              </p:nvSpPr>
              <p:spPr bwMode="auto">
                <a:xfrm>
                  <a:off x="4293" y="1254"/>
                  <a:ext cx="17" cy="21"/>
                </a:xfrm>
                <a:custGeom>
                  <a:avLst/>
                  <a:gdLst>
                    <a:gd name="T0" fmla="*/ 13 w 17"/>
                    <a:gd name="T1" fmla="*/ 0 h 21"/>
                    <a:gd name="T2" fmla="*/ 16 w 17"/>
                    <a:gd name="T3" fmla="*/ 14 h 21"/>
                    <a:gd name="T4" fmla="*/ 2 w 17"/>
                    <a:gd name="T5" fmla="*/ 20 h 21"/>
                    <a:gd name="T6" fmla="*/ 0 w 17"/>
                    <a:gd name="T7" fmla="*/ 5 h 21"/>
                    <a:gd name="T8" fmla="*/ 13 w 17"/>
                    <a:gd name="T9" fmla="*/ 0 h 21"/>
                    <a:gd name="T10" fmla="*/ 0 60000 65536"/>
                    <a:gd name="T11" fmla="*/ 0 60000 65536"/>
                    <a:gd name="T12" fmla="*/ 0 60000 65536"/>
                    <a:gd name="T13" fmla="*/ 0 60000 65536"/>
                    <a:gd name="T14" fmla="*/ 0 60000 65536"/>
                    <a:gd name="T15" fmla="*/ 0 w 17"/>
                    <a:gd name="T16" fmla="*/ 0 h 21"/>
                    <a:gd name="T17" fmla="*/ 17 w 17"/>
                    <a:gd name="T18" fmla="*/ 21 h 21"/>
                  </a:gdLst>
                  <a:ahLst/>
                  <a:cxnLst>
                    <a:cxn ang="T10">
                      <a:pos x="T0" y="T1"/>
                    </a:cxn>
                    <a:cxn ang="T11">
                      <a:pos x="T2" y="T3"/>
                    </a:cxn>
                    <a:cxn ang="T12">
                      <a:pos x="T4" y="T5"/>
                    </a:cxn>
                    <a:cxn ang="T13">
                      <a:pos x="T6" y="T7"/>
                    </a:cxn>
                    <a:cxn ang="T14">
                      <a:pos x="T8" y="T9"/>
                    </a:cxn>
                  </a:cxnLst>
                  <a:rect l="T15" t="T16" r="T17" b="T18"/>
                  <a:pathLst>
                    <a:path w="17" h="21">
                      <a:moveTo>
                        <a:pt x="13" y="0"/>
                      </a:moveTo>
                      <a:lnTo>
                        <a:pt x="16" y="14"/>
                      </a:lnTo>
                      <a:lnTo>
                        <a:pt x="2" y="20"/>
                      </a:lnTo>
                      <a:lnTo>
                        <a:pt x="0" y="5"/>
                      </a:lnTo>
                      <a:lnTo>
                        <a:pt x="13" y="0"/>
                      </a:lnTo>
                    </a:path>
                  </a:pathLst>
                </a:custGeom>
                <a:solidFill>
                  <a:srgbClr val="FFFF99"/>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s-ES_tradnl"/>
                </a:p>
              </p:txBody>
            </p:sp>
            <p:sp>
              <p:nvSpPr>
                <p:cNvPr id="971" name="Freeform 1328"/>
                <p:cNvSpPr>
                  <a:spLocks/>
                </p:cNvSpPr>
                <p:nvPr/>
              </p:nvSpPr>
              <p:spPr bwMode="auto">
                <a:xfrm>
                  <a:off x="4293" y="1254"/>
                  <a:ext cx="17" cy="21"/>
                </a:xfrm>
                <a:custGeom>
                  <a:avLst/>
                  <a:gdLst>
                    <a:gd name="T0" fmla="*/ 13 w 17"/>
                    <a:gd name="T1" fmla="*/ 0 h 21"/>
                    <a:gd name="T2" fmla="*/ 16 w 17"/>
                    <a:gd name="T3" fmla="*/ 14 h 21"/>
                    <a:gd name="T4" fmla="*/ 2 w 17"/>
                    <a:gd name="T5" fmla="*/ 20 h 21"/>
                    <a:gd name="T6" fmla="*/ 0 w 17"/>
                    <a:gd name="T7" fmla="*/ 5 h 21"/>
                    <a:gd name="T8" fmla="*/ 13 w 17"/>
                    <a:gd name="T9" fmla="*/ 0 h 21"/>
                    <a:gd name="T10" fmla="*/ 0 60000 65536"/>
                    <a:gd name="T11" fmla="*/ 0 60000 65536"/>
                    <a:gd name="T12" fmla="*/ 0 60000 65536"/>
                    <a:gd name="T13" fmla="*/ 0 60000 65536"/>
                    <a:gd name="T14" fmla="*/ 0 60000 65536"/>
                    <a:gd name="T15" fmla="*/ 0 w 17"/>
                    <a:gd name="T16" fmla="*/ 0 h 21"/>
                    <a:gd name="T17" fmla="*/ 17 w 17"/>
                    <a:gd name="T18" fmla="*/ 21 h 21"/>
                  </a:gdLst>
                  <a:ahLst/>
                  <a:cxnLst>
                    <a:cxn ang="T10">
                      <a:pos x="T0" y="T1"/>
                    </a:cxn>
                    <a:cxn ang="T11">
                      <a:pos x="T2" y="T3"/>
                    </a:cxn>
                    <a:cxn ang="T12">
                      <a:pos x="T4" y="T5"/>
                    </a:cxn>
                    <a:cxn ang="T13">
                      <a:pos x="T6" y="T7"/>
                    </a:cxn>
                    <a:cxn ang="T14">
                      <a:pos x="T8" y="T9"/>
                    </a:cxn>
                  </a:cxnLst>
                  <a:rect l="T15" t="T16" r="T17" b="T18"/>
                  <a:pathLst>
                    <a:path w="17" h="21">
                      <a:moveTo>
                        <a:pt x="13" y="0"/>
                      </a:moveTo>
                      <a:lnTo>
                        <a:pt x="16" y="14"/>
                      </a:lnTo>
                      <a:lnTo>
                        <a:pt x="2" y="20"/>
                      </a:lnTo>
                      <a:lnTo>
                        <a:pt x="0" y="5"/>
                      </a:lnTo>
                      <a:lnTo>
                        <a:pt x="13" y="0"/>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s-ES_tradnl"/>
                </a:p>
              </p:txBody>
            </p:sp>
            <p:sp>
              <p:nvSpPr>
                <p:cNvPr id="972" name="Freeform 1329"/>
                <p:cNvSpPr>
                  <a:spLocks/>
                </p:cNvSpPr>
                <p:nvPr/>
              </p:nvSpPr>
              <p:spPr bwMode="auto">
                <a:xfrm>
                  <a:off x="4282" y="1255"/>
                  <a:ext cx="17" cy="20"/>
                </a:xfrm>
                <a:custGeom>
                  <a:avLst/>
                  <a:gdLst>
                    <a:gd name="T0" fmla="*/ 0 w 17"/>
                    <a:gd name="T1" fmla="*/ 0 h 20"/>
                    <a:gd name="T2" fmla="*/ 2 w 17"/>
                    <a:gd name="T3" fmla="*/ 14 h 20"/>
                    <a:gd name="T4" fmla="*/ 16 w 17"/>
                    <a:gd name="T5" fmla="*/ 19 h 20"/>
                    <a:gd name="T6" fmla="*/ 13 w 17"/>
                    <a:gd name="T7" fmla="*/ 4 h 20"/>
                    <a:gd name="T8" fmla="*/ 0 w 17"/>
                    <a:gd name="T9" fmla="*/ 0 h 20"/>
                    <a:gd name="T10" fmla="*/ 0 60000 65536"/>
                    <a:gd name="T11" fmla="*/ 0 60000 65536"/>
                    <a:gd name="T12" fmla="*/ 0 60000 65536"/>
                    <a:gd name="T13" fmla="*/ 0 60000 65536"/>
                    <a:gd name="T14" fmla="*/ 0 60000 65536"/>
                    <a:gd name="T15" fmla="*/ 0 w 17"/>
                    <a:gd name="T16" fmla="*/ 0 h 20"/>
                    <a:gd name="T17" fmla="*/ 17 w 17"/>
                    <a:gd name="T18" fmla="*/ 20 h 20"/>
                  </a:gdLst>
                  <a:ahLst/>
                  <a:cxnLst>
                    <a:cxn ang="T10">
                      <a:pos x="T0" y="T1"/>
                    </a:cxn>
                    <a:cxn ang="T11">
                      <a:pos x="T2" y="T3"/>
                    </a:cxn>
                    <a:cxn ang="T12">
                      <a:pos x="T4" y="T5"/>
                    </a:cxn>
                    <a:cxn ang="T13">
                      <a:pos x="T6" y="T7"/>
                    </a:cxn>
                    <a:cxn ang="T14">
                      <a:pos x="T8" y="T9"/>
                    </a:cxn>
                  </a:cxnLst>
                  <a:rect l="T15" t="T16" r="T17" b="T18"/>
                  <a:pathLst>
                    <a:path w="17" h="20">
                      <a:moveTo>
                        <a:pt x="0" y="0"/>
                      </a:moveTo>
                      <a:lnTo>
                        <a:pt x="2" y="14"/>
                      </a:lnTo>
                      <a:lnTo>
                        <a:pt x="16" y="19"/>
                      </a:lnTo>
                      <a:lnTo>
                        <a:pt x="13" y="4"/>
                      </a:lnTo>
                      <a:lnTo>
                        <a:pt x="0" y="0"/>
                      </a:lnTo>
                    </a:path>
                  </a:pathLst>
                </a:custGeom>
                <a:solidFill>
                  <a:srgbClr val="B2B2B2"/>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s-ES_tradnl"/>
                </a:p>
              </p:txBody>
            </p:sp>
            <p:sp>
              <p:nvSpPr>
                <p:cNvPr id="973" name="Freeform 1330"/>
                <p:cNvSpPr>
                  <a:spLocks/>
                </p:cNvSpPr>
                <p:nvPr/>
              </p:nvSpPr>
              <p:spPr bwMode="auto">
                <a:xfrm>
                  <a:off x="4282" y="1255"/>
                  <a:ext cx="17" cy="20"/>
                </a:xfrm>
                <a:custGeom>
                  <a:avLst/>
                  <a:gdLst>
                    <a:gd name="T0" fmla="*/ 0 w 17"/>
                    <a:gd name="T1" fmla="*/ 0 h 20"/>
                    <a:gd name="T2" fmla="*/ 2 w 17"/>
                    <a:gd name="T3" fmla="*/ 14 h 20"/>
                    <a:gd name="T4" fmla="*/ 16 w 17"/>
                    <a:gd name="T5" fmla="*/ 19 h 20"/>
                    <a:gd name="T6" fmla="*/ 13 w 17"/>
                    <a:gd name="T7" fmla="*/ 4 h 20"/>
                    <a:gd name="T8" fmla="*/ 0 w 17"/>
                    <a:gd name="T9" fmla="*/ 0 h 20"/>
                    <a:gd name="T10" fmla="*/ 0 60000 65536"/>
                    <a:gd name="T11" fmla="*/ 0 60000 65536"/>
                    <a:gd name="T12" fmla="*/ 0 60000 65536"/>
                    <a:gd name="T13" fmla="*/ 0 60000 65536"/>
                    <a:gd name="T14" fmla="*/ 0 60000 65536"/>
                    <a:gd name="T15" fmla="*/ 0 w 17"/>
                    <a:gd name="T16" fmla="*/ 0 h 20"/>
                    <a:gd name="T17" fmla="*/ 17 w 17"/>
                    <a:gd name="T18" fmla="*/ 20 h 20"/>
                  </a:gdLst>
                  <a:ahLst/>
                  <a:cxnLst>
                    <a:cxn ang="T10">
                      <a:pos x="T0" y="T1"/>
                    </a:cxn>
                    <a:cxn ang="T11">
                      <a:pos x="T2" y="T3"/>
                    </a:cxn>
                    <a:cxn ang="T12">
                      <a:pos x="T4" y="T5"/>
                    </a:cxn>
                    <a:cxn ang="T13">
                      <a:pos x="T6" y="T7"/>
                    </a:cxn>
                    <a:cxn ang="T14">
                      <a:pos x="T8" y="T9"/>
                    </a:cxn>
                  </a:cxnLst>
                  <a:rect l="T15" t="T16" r="T17" b="T18"/>
                  <a:pathLst>
                    <a:path w="17" h="20">
                      <a:moveTo>
                        <a:pt x="0" y="0"/>
                      </a:moveTo>
                      <a:lnTo>
                        <a:pt x="2" y="14"/>
                      </a:lnTo>
                      <a:lnTo>
                        <a:pt x="16" y="19"/>
                      </a:lnTo>
                      <a:lnTo>
                        <a:pt x="13" y="4"/>
                      </a:lnTo>
                      <a:lnTo>
                        <a:pt x="0" y="0"/>
                      </a:lnTo>
                    </a:path>
                  </a:pathLst>
                </a:custGeom>
                <a:solidFill>
                  <a:srgbClr val="CCCC00"/>
                </a:solidFill>
                <a:ln w="12700" cap="rnd">
                  <a:solidFill>
                    <a:srgbClr val="000000"/>
                  </a:solidFill>
                  <a:round/>
                  <a:headEnd type="none" w="sm" len="sm"/>
                  <a:tailEnd type="none" w="sm" len="sm"/>
                </a:ln>
              </p:spPr>
              <p:txBody>
                <a:bodyPr/>
                <a:lstStyle/>
                <a:p>
                  <a:endParaRPr lang="es-ES_tradnl"/>
                </a:p>
              </p:txBody>
            </p:sp>
            <p:sp>
              <p:nvSpPr>
                <p:cNvPr id="974" name="Freeform 1331"/>
                <p:cNvSpPr>
                  <a:spLocks/>
                </p:cNvSpPr>
                <p:nvPr/>
              </p:nvSpPr>
              <p:spPr bwMode="auto">
                <a:xfrm>
                  <a:off x="4282" y="1250"/>
                  <a:ext cx="24" cy="17"/>
                </a:xfrm>
                <a:custGeom>
                  <a:avLst/>
                  <a:gdLst>
                    <a:gd name="T0" fmla="*/ 12 w 24"/>
                    <a:gd name="T1" fmla="*/ 0 h 17"/>
                    <a:gd name="T2" fmla="*/ 23 w 24"/>
                    <a:gd name="T3" fmla="*/ 7 h 17"/>
                    <a:gd name="T4" fmla="*/ 11 w 24"/>
                    <a:gd name="T5" fmla="*/ 16 h 17"/>
                    <a:gd name="T6" fmla="*/ 0 w 24"/>
                    <a:gd name="T7" fmla="*/ 8 h 17"/>
                    <a:gd name="T8" fmla="*/ 12 w 24"/>
                    <a:gd name="T9" fmla="*/ 0 h 17"/>
                    <a:gd name="T10" fmla="*/ 0 60000 65536"/>
                    <a:gd name="T11" fmla="*/ 0 60000 65536"/>
                    <a:gd name="T12" fmla="*/ 0 60000 65536"/>
                    <a:gd name="T13" fmla="*/ 0 60000 65536"/>
                    <a:gd name="T14" fmla="*/ 0 60000 65536"/>
                    <a:gd name="T15" fmla="*/ 0 w 24"/>
                    <a:gd name="T16" fmla="*/ 0 h 17"/>
                    <a:gd name="T17" fmla="*/ 24 w 24"/>
                    <a:gd name="T18" fmla="*/ 17 h 17"/>
                  </a:gdLst>
                  <a:ahLst/>
                  <a:cxnLst>
                    <a:cxn ang="T10">
                      <a:pos x="T0" y="T1"/>
                    </a:cxn>
                    <a:cxn ang="T11">
                      <a:pos x="T2" y="T3"/>
                    </a:cxn>
                    <a:cxn ang="T12">
                      <a:pos x="T4" y="T5"/>
                    </a:cxn>
                    <a:cxn ang="T13">
                      <a:pos x="T6" y="T7"/>
                    </a:cxn>
                    <a:cxn ang="T14">
                      <a:pos x="T8" y="T9"/>
                    </a:cxn>
                  </a:cxnLst>
                  <a:rect l="T15" t="T16" r="T17" b="T18"/>
                  <a:pathLst>
                    <a:path w="24" h="17">
                      <a:moveTo>
                        <a:pt x="12" y="0"/>
                      </a:moveTo>
                      <a:lnTo>
                        <a:pt x="23" y="7"/>
                      </a:lnTo>
                      <a:lnTo>
                        <a:pt x="11" y="16"/>
                      </a:lnTo>
                      <a:lnTo>
                        <a:pt x="0" y="8"/>
                      </a:lnTo>
                      <a:lnTo>
                        <a:pt x="12" y="0"/>
                      </a:lnTo>
                    </a:path>
                  </a:pathLst>
                </a:custGeom>
                <a:solidFill>
                  <a:srgbClr val="CCCCCC"/>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s-ES_tradnl"/>
                </a:p>
              </p:txBody>
            </p:sp>
            <p:sp>
              <p:nvSpPr>
                <p:cNvPr id="975" name="Freeform 1332"/>
                <p:cNvSpPr>
                  <a:spLocks/>
                </p:cNvSpPr>
                <p:nvPr/>
              </p:nvSpPr>
              <p:spPr bwMode="auto">
                <a:xfrm>
                  <a:off x="4282" y="1250"/>
                  <a:ext cx="24" cy="17"/>
                </a:xfrm>
                <a:custGeom>
                  <a:avLst/>
                  <a:gdLst>
                    <a:gd name="T0" fmla="*/ 12 w 24"/>
                    <a:gd name="T1" fmla="*/ 0 h 17"/>
                    <a:gd name="T2" fmla="*/ 23 w 24"/>
                    <a:gd name="T3" fmla="*/ 7 h 17"/>
                    <a:gd name="T4" fmla="*/ 11 w 24"/>
                    <a:gd name="T5" fmla="*/ 16 h 17"/>
                    <a:gd name="T6" fmla="*/ 0 w 24"/>
                    <a:gd name="T7" fmla="*/ 8 h 17"/>
                    <a:gd name="T8" fmla="*/ 12 w 24"/>
                    <a:gd name="T9" fmla="*/ 0 h 17"/>
                    <a:gd name="T10" fmla="*/ 0 60000 65536"/>
                    <a:gd name="T11" fmla="*/ 0 60000 65536"/>
                    <a:gd name="T12" fmla="*/ 0 60000 65536"/>
                    <a:gd name="T13" fmla="*/ 0 60000 65536"/>
                    <a:gd name="T14" fmla="*/ 0 60000 65536"/>
                    <a:gd name="T15" fmla="*/ 0 w 24"/>
                    <a:gd name="T16" fmla="*/ 0 h 17"/>
                    <a:gd name="T17" fmla="*/ 24 w 24"/>
                    <a:gd name="T18" fmla="*/ 17 h 17"/>
                  </a:gdLst>
                  <a:ahLst/>
                  <a:cxnLst>
                    <a:cxn ang="T10">
                      <a:pos x="T0" y="T1"/>
                    </a:cxn>
                    <a:cxn ang="T11">
                      <a:pos x="T2" y="T3"/>
                    </a:cxn>
                    <a:cxn ang="T12">
                      <a:pos x="T4" y="T5"/>
                    </a:cxn>
                    <a:cxn ang="T13">
                      <a:pos x="T6" y="T7"/>
                    </a:cxn>
                    <a:cxn ang="T14">
                      <a:pos x="T8" y="T9"/>
                    </a:cxn>
                  </a:cxnLst>
                  <a:rect l="T15" t="T16" r="T17" b="T18"/>
                  <a:pathLst>
                    <a:path w="24" h="17">
                      <a:moveTo>
                        <a:pt x="12" y="0"/>
                      </a:moveTo>
                      <a:lnTo>
                        <a:pt x="23" y="7"/>
                      </a:lnTo>
                      <a:lnTo>
                        <a:pt x="11" y="16"/>
                      </a:lnTo>
                      <a:lnTo>
                        <a:pt x="0" y="8"/>
                      </a:lnTo>
                      <a:lnTo>
                        <a:pt x="12" y="0"/>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s-ES_tradnl"/>
                </a:p>
              </p:txBody>
            </p:sp>
            <p:sp>
              <p:nvSpPr>
                <p:cNvPr id="976" name="Freeform 1333"/>
                <p:cNvSpPr>
                  <a:spLocks/>
                </p:cNvSpPr>
                <p:nvPr/>
              </p:nvSpPr>
              <p:spPr bwMode="auto">
                <a:xfrm>
                  <a:off x="4315" y="1230"/>
                  <a:ext cx="17" cy="20"/>
                </a:xfrm>
                <a:custGeom>
                  <a:avLst/>
                  <a:gdLst>
                    <a:gd name="T0" fmla="*/ 13 w 17"/>
                    <a:gd name="T1" fmla="*/ 0 h 20"/>
                    <a:gd name="T2" fmla="*/ 16 w 17"/>
                    <a:gd name="T3" fmla="*/ 13 h 20"/>
                    <a:gd name="T4" fmla="*/ 2 w 17"/>
                    <a:gd name="T5" fmla="*/ 19 h 20"/>
                    <a:gd name="T6" fmla="*/ 0 w 17"/>
                    <a:gd name="T7" fmla="*/ 4 h 20"/>
                    <a:gd name="T8" fmla="*/ 13 w 17"/>
                    <a:gd name="T9" fmla="*/ 0 h 20"/>
                    <a:gd name="T10" fmla="*/ 0 60000 65536"/>
                    <a:gd name="T11" fmla="*/ 0 60000 65536"/>
                    <a:gd name="T12" fmla="*/ 0 60000 65536"/>
                    <a:gd name="T13" fmla="*/ 0 60000 65536"/>
                    <a:gd name="T14" fmla="*/ 0 60000 65536"/>
                    <a:gd name="T15" fmla="*/ 0 w 17"/>
                    <a:gd name="T16" fmla="*/ 0 h 20"/>
                    <a:gd name="T17" fmla="*/ 17 w 17"/>
                    <a:gd name="T18" fmla="*/ 20 h 20"/>
                  </a:gdLst>
                  <a:ahLst/>
                  <a:cxnLst>
                    <a:cxn ang="T10">
                      <a:pos x="T0" y="T1"/>
                    </a:cxn>
                    <a:cxn ang="T11">
                      <a:pos x="T2" y="T3"/>
                    </a:cxn>
                    <a:cxn ang="T12">
                      <a:pos x="T4" y="T5"/>
                    </a:cxn>
                    <a:cxn ang="T13">
                      <a:pos x="T6" y="T7"/>
                    </a:cxn>
                    <a:cxn ang="T14">
                      <a:pos x="T8" y="T9"/>
                    </a:cxn>
                  </a:cxnLst>
                  <a:rect l="T15" t="T16" r="T17" b="T18"/>
                  <a:pathLst>
                    <a:path w="17" h="20">
                      <a:moveTo>
                        <a:pt x="13" y="0"/>
                      </a:moveTo>
                      <a:lnTo>
                        <a:pt x="16" y="13"/>
                      </a:lnTo>
                      <a:lnTo>
                        <a:pt x="2" y="19"/>
                      </a:lnTo>
                      <a:lnTo>
                        <a:pt x="0" y="4"/>
                      </a:lnTo>
                      <a:lnTo>
                        <a:pt x="13" y="0"/>
                      </a:lnTo>
                    </a:path>
                  </a:pathLst>
                </a:custGeom>
                <a:solidFill>
                  <a:srgbClr val="FFFF99"/>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s-ES_tradnl"/>
                </a:p>
              </p:txBody>
            </p:sp>
            <p:sp>
              <p:nvSpPr>
                <p:cNvPr id="977" name="Freeform 1334"/>
                <p:cNvSpPr>
                  <a:spLocks/>
                </p:cNvSpPr>
                <p:nvPr/>
              </p:nvSpPr>
              <p:spPr bwMode="auto">
                <a:xfrm>
                  <a:off x="4315" y="1230"/>
                  <a:ext cx="17" cy="20"/>
                </a:xfrm>
                <a:custGeom>
                  <a:avLst/>
                  <a:gdLst>
                    <a:gd name="T0" fmla="*/ 13 w 17"/>
                    <a:gd name="T1" fmla="*/ 0 h 20"/>
                    <a:gd name="T2" fmla="*/ 16 w 17"/>
                    <a:gd name="T3" fmla="*/ 13 h 20"/>
                    <a:gd name="T4" fmla="*/ 2 w 17"/>
                    <a:gd name="T5" fmla="*/ 19 h 20"/>
                    <a:gd name="T6" fmla="*/ 0 w 17"/>
                    <a:gd name="T7" fmla="*/ 4 h 20"/>
                    <a:gd name="T8" fmla="*/ 13 w 17"/>
                    <a:gd name="T9" fmla="*/ 0 h 20"/>
                    <a:gd name="T10" fmla="*/ 0 60000 65536"/>
                    <a:gd name="T11" fmla="*/ 0 60000 65536"/>
                    <a:gd name="T12" fmla="*/ 0 60000 65536"/>
                    <a:gd name="T13" fmla="*/ 0 60000 65536"/>
                    <a:gd name="T14" fmla="*/ 0 60000 65536"/>
                    <a:gd name="T15" fmla="*/ 0 w 17"/>
                    <a:gd name="T16" fmla="*/ 0 h 20"/>
                    <a:gd name="T17" fmla="*/ 17 w 17"/>
                    <a:gd name="T18" fmla="*/ 20 h 20"/>
                  </a:gdLst>
                  <a:ahLst/>
                  <a:cxnLst>
                    <a:cxn ang="T10">
                      <a:pos x="T0" y="T1"/>
                    </a:cxn>
                    <a:cxn ang="T11">
                      <a:pos x="T2" y="T3"/>
                    </a:cxn>
                    <a:cxn ang="T12">
                      <a:pos x="T4" y="T5"/>
                    </a:cxn>
                    <a:cxn ang="T13">
                      <a:pos x="T6" y="T7"/>
                    </a:cxn>
                    <a:cxn ang="T14">
                      <a:pos x="T8" y="T9"/>
                    </a:cxn>
                  </a:cxnLst>
                  <a:rect l="T15" t="T16" r="T17" b="T18"/>
                  <a:pathLst>
                    <a:path w="17" h="20">
                      <a:moveTo>
                        <a:pt x="13" y="0"/>
                      </a:moveTo>
                      <a:lnTo>
                        <a:pt x="16" y="13"/>
                      </a:lnTo>
                      <a:lnTo>
                        <a:pt x="2" y="19"/>
                      </a:lnTo>
                      <a:lnTo>
                        <a:pt x="0" y="4"/>
                      </a:lnTo>
                      <a:lnTo>
                        <a:pt x="13" y="0"/>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s-ES_tradnl"/>
                </a:p>
              </p:txBody>
            </p:sp>
            <p:sp>
              <p:nvSpPr>
                <p:cNvPr id="978" name="Freeform 1335"/>
                <p:cNvSpPr>
                  <a:spLocks/>
                </p:cNvSpPr>
                <p:nvPr/>
              </p:nvSpPr>
              <p:spPr bwMode="auto">
                <a:xfrm>
                  <a:off x="4304" y="1231"/>
                  <a:ext cx="17" cy="19"/>
                </a:xfrm>
                <a:custGeom>
                  <a:avLst/>
                  <a:gdLst>
                    <a:gd name="T0" fmla="*/ 0 w 17"/>
                    <a:gd name="T1" fmla="*/ 0 h 19"/>
                    <a:gd name="T2" fmla="*/ 2 w 17"/>
                    <a:gd name="T3" fmla="*/ 13 h 19"/>
                    <a:gd name="T4" fmla="*/ 16 w 17"/>
                    <a:gd name="T5" fmla="*/ 18 h 19"/>
                    <a:gd name="T6" fmla="*/ 13 w 17"/>
                    <a:gd name="T7" fmla="*/ 4 h 19"/>
                    <a:gd name="T8" fmla="*/ 0 w 17"/>
                    <a:gd name="T9" fmla="*/ 0 h 19"/>
                    <a:gd name="T10" fmla="*/ 0 60000 65536"/>
                    <a:gd name="T11" fmla="*/ 0 60000 65536"/>
                    <a:gd name="T12" fmla="*/ 0 60000 65536"/>
                    <a:gd name="T13" fmla="*/ 0 60000 65536"/>
                    <a:gd name="T14" fmla="*/ 0 60000 65536"/>
                    <a:gd name="T15" fmla="*/ 0 w 17"/>
                    <a:gd name="T16" fmla="*/ 0 h 19"/>
                    <a:gd name="T17" fmla="*/ 17 w 17"/>
                    <a:gd name="T18" fmla="*/ 19 h 19"/>
                  </a:gdLst>
                  <a:ahLst/>
                  <a:cxnLst>
                    <a:cxn ang="T10">
                      <a:pos x="T0" y="T1"/>
                    </a:cxn>
                    <a:cxn ang="T11">
                      <a:pos x="T2" y="T3"/>
                    </a:cxn>
                    <a:cxn ang="T12">
                      <a:pos x="T4" y="T5"/>
                    </a:cxn>
                    <a:cxn ang="T13">
                      <a:pos x="T6" y="T7"/>
                    </a:cxn>
                    <a:cxn ang="T14">
                      <a:pos x="T8" y="T9"/>
                    </a:cxn>
                  </a:cxnLst>
                  <a:rect l="T15" t="T16" r="T17" b="T18"/>
                  <a:pathLst>
                    <a:path w="17" h="19">
                      <a:moveTo>
                        <a:pt x="0" y="0"/>
                      </a:moveTo>
                      <a:lnTo>
                        <a:pt x="2" y="13"/>
                      </a:lnTo>
                      <a:lnTo>
                        <a:pt x="16" y="18"/>
                      </a:lnTo>
                      <a:lnTo>
                        <a:pt x="13" y="4"/>
                      </a:lnTo>
                      <a:lnTo>
                        <a:pt x="0" y="0"/>
                      </a:lnTo>
                    </a:path>
                  </a:pathLst>
                </a:custGeom>
                <a:solidFill>
                  <a:srgbClr val="B2B2B2"/>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s-ES_tradnl"/>
                </a:p>
              </p:txBody>
            </p:sp>
            <p:sp>
              <p:nvSpPr>
                <p:cNvPr id="979" name="Freeform 1336"/>
                <p:cNvSpPr>
                  <a:spLocks/>
                </p:cNvSpPr>
                <p:nvPr/>
              </p:nvSpPr>
              <p:spPr bwMode="auto">
                <a:xfrm>
                  <a:off x="4304" y="1231"/>
                  <a:ext cx="17" cy="19"/>
                </a:xfrm>
                <a:custGeom>
                  <a:avLst/>
                  <a:gdLst>
                    <a:gd name="T0" fmla="*/ 0 w 17"/>
                    <a:gd name="T1" fmla="*/ 0 h 19"/>
                    <a:gd name="T2" fmla="*/ 2 w 17"/>
                    <a:gd name="T3" fmla="*/ 13 h 19"/>
                    <a:gd name="T4" fmla="*/ 16 w 17"/>
                    <a:gd name="T5" fmla="*/ 18 h 19"/>
                    <a:gd name="T6" fmla="*/ 13 w 17"/>
                    <a:gd name="T7" fmla="*/ 4 h 19"/>
                    <a:gd name="T8" fmla="*/ 0 w 17"/>
                    <a:gd name="T9" fmla="*/ 0 h 19"/>
                    <a:gd name="T10" fmla="*/ 0 60000 65536"/>
                    <a:gd name="T11" fmla="*/ 0 60000 65536"/>
                    <a:gd name="T12" fmla="*/ 0 60000 65536"/>
                    <a:gd name="T13" fmla="*/ 0 60000 65536"/>
                    <a:gd name="T14" fmla="*/ 0 60000 65536"/>
                    <a:gd name="T15" fmla="*/ 0 w 17"/>
                    <a:gd name="T16" fmla="*/ 0 h 19"/>
                    <a:gd name="T17" fmla="*/ 17 w 17"/>
                    <a:gd name="T18" fmla="*/ 19 h 19"/>
                  </a:gdLst>
                  <a:ahLst/>
                  <a:cxnLst>
                    <a:cxn ang="T10">
                      <a:pos x="T0" y="T1"/>
                    </a:cxn>
                    <a:cxn ang="T11">
                      <a:pos x="T2" y="T3"/>
                    </a:cxn>
                    <a:cxn ang="T12">
                      <a:pos x="T4" y="T5"/>
                    </a:cxn>
                    <a:cxn ang="T13">
                      <a:pos x="T6" y="T7"/>
                    </a:cxn>
                    <a:cxn ang="T14">
                      <a:pos x="T8" y="T9"/>
                    </a:cxn>
                  </a:cxnLst>
                  <a:rect l="T15" t="T16" r="T17" b="T18"/>
                  <a:pathLst>
                    <a:path w="17" h="19">
                      <a:moveTo>
                        <a:pt x="0" y="0"/>
                      </a:moveTo>
                      <a:lnTo>
                        <a:pt x="2" y="13"/>
                      </a:lnTo>
                      <a:lnTo>
                        <a:pt x="16" y="18"/>
                      </a:lnTo>
                      <a:lnTo>
                        <a:pt x="13" y="4"/>
                      </a:lnTo>
                      <a:lnTo>
                        <a:pt x="0" y="0"/>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s-ES_tradnl"/>
                </a:p>
              </p:txBody>
            </p:sp>
            <p:sp>
              <p:nvSpPr>
                <p:cNvPr id="980" name="Freeform 1337"/>
                <p:cNvSpPr>
                  <a:spLocks/>
                </p:cNvSpPr>
                <p:nvPr/>
              </p:nvSpPr>
              <p:spPr bwMode="auto">
                <a:xfrm>
                  <a:off x="4305" y="1226"/>
                  <a:ext cx="24" cy="17"/>
                </a:xfrm>
                <a:custGeom>
                  <a:avLst/>
                  <a:gdLst>
                    <a:gd name="T0" fmla="*/ 12 w 24"/>
                    <a:gd name="T1" fmla="*/ 0 h 17"/>
                    <a:gd name="T2" fmla="*/ 23 w 24"/>
                    <a:gd name="T3" fmla="*/ 7 h 17"/>
                    <a:gd name="T4" fmla="*/ 10 w 24"/>
                    <a:gd name="T5" fmla="*/ 16 h 17"/>
                    <a:gd name="T6" fmla="*/ 0 w 24"/>
                    <a:gd name="T7" fmla="*/ 8 h 17"/>
                    <a:gd name="T8" fmla="*/ 12 w 24"/>
                    <a:gd name="T9" fmla="*/ 0 h 17"/>
                    <a:gd name="T10" fmla="*/ 0 60000 65536"/>
                    <a:gd name="T11" fmla="*/ 0 60000 65536"/>
                    <a:gd name="T12" fmla="*/ 0 60000 65536"/>
                    <a:gd name="T13" fmla="*/ 0 60000 65536"/>
                    <a:gd name="T14" fmla="*/ 0 60000 65536"/>
                    <a:gd name="T15" fmla="*/ 0 w 24"/>
                    <a:gd name="T16" fmla="*/ 0 h 17"/>
                    <a:gd name="T17" fmla="*/ 24 w 24"/>
                    <a:gd name="T18" fmla="*/ 17 h 17"/>
                  </a:gdLst>
                  <a:ahLst/>
                  <a:cxnLst>
                    <a:cxn ang="T10">
                      <a:pos x="T0" y="T1"/>
                    </a:cxn>
                    <a:cxn ang="T11">
                      <a:pos x="T2" y="T3"/>
                    </a:cxn>
                    <a:cxn ang="T12">
                      <a:pos x="T4" y="T5"/>
                    </a:cxn>
                    <a:cxn ang="T13">
                      <a:pos x="T6" y="T7"/>
                    </a:cxn>
                    <a:cxn ang="T14">
                      <a:pos x="T8" y="T9"/>
                    </a:cxn>
                  </a:cxnLst>
                  <a:rect l="T15" t="T16" r="T17" b="T18"/>
                  <a:pathLst>
                    <a:path w="24" h="17">
                      <a:moveTo>
                        <a:pt x="12" y="0"/>
                      </a:moveTo>
                      <a:lnTo>
                        <a:pt x="23" y="7"/>
                      </a:lnTo>
                      <a:lnTo>
                        <a:pt x="10" y="16"/>
                      </a:lnTo>
                      <a:lnTo>
                        <a:pt x="0" y="8"/>
                      </a:lnTo>
                      <a:lnTo>
                        <a:pt x="12" y="0"/>
                      </a:lnTo>
                    </a:path>
                  </a:pathLst>
                </a:custGeom>
                <a:solidFill>
                  <a:srgbClr val="CCCCCC"/>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s-ES_tradnl"/>
                </a:p>
              </p:txBody>
            </p:sp>
            <p:sp>
              <p:nvSpPr>
                <p:cNvPr id="981" name="Freeform 1338"/>
                <p:cNvSpPr>
                  <a:spLocks/>
                </p:cNvSpPr>
                <p:nvPr/>
              </p:nvSpPr>
              <p:spPr bwMode="auto">
                <a:xfrm>
                  <a:off x="4305" y="1226"/>
                  <a:ext cx="24" cy="17"/>
                </a:xfrm>
                <a:custGeom>
                  <a:avLst/>
                  <a:gdLst>
                    <a:gd name="T0" fmla="*/ 12 w 24"/>
                    <a:gd name="T1" fmla="*/ 0 h 17"/>
                    <a:gd name="T2" fmla="*/ 23 w 24"/>
                    <a:gd name="T3" fmla="*/ 7 h 17"/>
                    <a:gd name="T4" fmla="*/ 10 w 24"/>
                    <a:gd name="T5" fmla="*/ 16 h 17"/>
                    <a:gd name="T6" fmla="*/ 0 w 24"/>
                    <a:gd name="T7" fmla="*/ 8 h 17"/>
                    <a:gd name="T8" fmla="*/ 12 w 24"/>
                    <a:gd name="T9" fmla="*/ 0 h 17"/>
                    <a:gd name="T10" fmla="*/ 0 60000 65536"/>
                    <a:gd name="T11" fmla="*/ 0 60000 65536"/>
                    <a:gd name="T12" fmla="*/ 0 60000 65536"/>
                    <a:gd name="T13" fmla="*/ 0 60000 65536"/>
                    <a:gd name="T14" fmla="*/ 0 60000 65536"/>
                    <a:gd name="T15" fmla="*/ 0 w 24"/>
                    <a:gd name="T16" fmla="*/ 0 h 17"/>
                    <a:gd name="T17" fmla="*/ 24 w 24"/>
                    <a:gd name="T18" fmla="*/ 17 h 17"/>
                  </a:gdLst>
                  <a:ahLst/>
                  <a:cxnLst>
                    <a:cxn ang="T10">
                      <a:pos x="T0" y="T1"/>
                    </a:cxn>
                    <a:cxn ang="T11">
                      <a:pos x="T2" y="T3"/>
                    </a:cxn>
                    <a:cxn ang="T12">
                      <a:pos x="T4" y="T5"/>
                    </a:cxn>
                    <a:cxn ang="T13">
                      <a:pos x="T6" y="T7"/>
                    </a:cxn>
                    <a:cxn ang="T14">
                      <a:pos x="T8" y="T9"/>
                    </a:cxn>
                  </a:cxnLst>
                  <a:rect l="T15" t="T16" r="T17" b="T18"/>
                  <a:pathLst>
                    <a:path w="24" h="17">
                      <a:moveTo>
                        <a:pt x="12" y="0"/>
                      </a:moveTo>
                      <a:lnTo>
                        <a:pt x="23" y="7"/>
                      </a:lnTo>
                      <a:lnTo>
                        <a:pt x="10" y="16"/>
                      </a:lnTo>
                      <a:lnTo>
                        <a:pt x="0" y="8"/>
                      </a:lnTo>
                      <a:lnTo>
                        <a:pt x="12" y="0"/>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s-ES_tradnl"/>
                </a:p>
              </p:txBody>
            </p:sp>
            <p:sp>
              <p:nvSpPr>
                <p:cNvPr id="982" name="Freeform 1339"/>
                <p:cNvSpPr>
                  <a:spLocks/>
                </p:cNvSpPr>
                <p:nvPr/>
              </p:nvSpPr>
              <p:spPr bwMode="auto">
                <a:xfrm>
                  <a:off x="4303" y="1235"/>
                  <a:ext cx="17" cy="20"/>
                </a:xfrm>
                <a:custGeom>
                  <a:avLst/>
                  <a:gdLst>
                    <a:gd name="T0" fmla="*/ 13 w 17"/>
                    <a:gd name="T1" fmla="*/ 0 h 20"/>
                    <a:gd name="T2" fmla="*/ 16 w 17"/>
                    <a:gd name="T3" fmla="*/ 13 h 20"/>
                    <a:gd name="T4" fmla="*/ 2 w 17"/>
                    <a:gd name="T5" fmla="*/ 19 h 20"/>
                    <a:gd name="T6" fmla="*/ 0 w 17"/>
                    <a:gd name="T7" fmla="*/ 5 h 20"/>
                    <a:gd name="T8" fmla="*/ 13 w 17"/>
                    <a:gd name="T9" fmla="*/ 0 h 20"/>
                    <a:gd name="T10" fmla="*/ 0 60000 65536"/>
                    <a:gd name="T11" fmla="*/ 0 60000 65536"/>
                    <a:gd name="T12" fmla="*/ 0 60000 65536"/>
                    <a:gd name="T13" fmla="*/ 0 60000 65536"/>
                    <a:gd name="T14" fmla="*/ 0 60000 65536"/>
                    <a:gd name="T15" fmla="*/ 0 w 17"/>
                    <a:gd name="T16" fmla="*/ 0 h 20"/>
                    <a:gd name="T17" fmla="*/ 17 w 17"/>
                    <a:gd name="T18" fmla="*/ 20 h 20"/>
                  </a:gdLst>
                  <a:ahLst/>
                  <a:cxnLst>
                    <a:cxn ang="T10">
                      <a:pos x="T0" y="T1"/>
                    </a:cxn>
                    <a:cxn ang="T11">
                      <a:pos x="T2" y="T3"/>
                    </a:cxn>
                    <a:cxn ang="T12">
                      <a:pos x="T4" y="T5"/>
                    </a:cxn>
                    <a:cxn ang="T13">
                      <a:pos x="T6" y="T7"/>
                    </a:cxn>
                    <a:cxn ang="T14">
                      <a:pos x="T8" y="T9"/>
                    </a:cxn>
                  </a:cxnLst>
                  <a:rect l="T15" t="T16" r="T17" b="T18"/>
                  <a:pathLst>
                    <a:path w="17" h="20">
                      <a:moveTo>
                        <a:pt x="13" y="0"/>
                      </a:moveTo>
                      <a:lnTo>
                        <a:pt x="16" y="13"/>
                      </a:lnTo>
                      <a:lnTo>
                        <a:pt x="2" y="19"/>
                      </a:lnTo>
                      <a:lnTo>
                        <a:pt x="0" y="5"/>
                      </a:lnTo>
                      <a:lnTo>
                        <a:pt x="13" y="0"/>
                      </a:lnTo>
                    </a:path>
                  </a:pathLst>
                </a:custGeom>
                <a:solidFill>
                  <a:srgbClr val="FFFF99"/>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s-ES_tradnl"/>
                </a:p>
              </p:txBody>
            </p:sp>
            <p:sp>
              <p:nvSpPr>
                <p:cNvPr id="983" name="Freeform 1340"/>
                <p:cNvSpPr>
                  <a:spLocks/>
                </p:cNvSpPr>
                <p:nvPr/>
              </p:nvSpPr>
              <p:spPr bwMode="auto">
                <a:xfrm>
                  <a:off x="4303" y="1235"/>
                  <a:ext cx="17" cy="20"/>
                </a:xfrm>
                <a:custGeom>
                  <a:avLst/>
                  <a:gdLst>
                    <a:gd name="T0" fmla="*/ 13 w 17"/>
                    <a:gd name="T1" fmla="*/ 0 h 20"/>
                    <a:gd name="T2" fmla="*/ 16 w 17"/>
                    <a:gd name="T3" fmla="*/ 13 h 20"/>
                    <a:gd name="T4" fmla="*/ 2 w 17"/>
                    <a:gd name="T5" fmla="*/ 19 h 20"/>
                    <a:gd name="T6" fmla="*/ 0 w 17"/>
                    <a:gd name="T7" fmla="*/ 5 h 20"/>
                    <a:gd name="T8" fmla="*/ 13 w 17"/>
                    <a:gd name="T9" fmla="*/ 0 h 20"/>
                    <a:gd name="T10" fmla="*/ 0 60000 65536"/>
                    <a:gd name="T11" fmla="*/ 0 60000 65536"/>
                    <a:gd name="T12" fmla="*/ 0 60000 65536"/>
                    <a:gd name="T13" fmla="*/ 0 60000 65536"/>
                    <a:gd name="T14" fmla="*/ 0 60000 65536"/>
                    <a:gd name="T15" fmla="*/ 0 w 17"/>
                    <a:gd name="T16" fmla="*/ 0 h 20"/>
                    <a:gd name="T17" fmla="*/ 17 w 17"/>
                    <a:gd name="T18" fmla="*/ 20 h 20"/>
                  </a:gdLst>
                  <a:ahLst/>
                  <a:cxnLst>
                    <a:cxn ang="T10">
                      <a:pos x="T0" y="T1"/>
                    </a:cxn>
                    <a:cxn ang="T11">
                      <a:pos x="T2" y="T3"/>
                    </a:cxn>
                    <a:cxn ang="T12">
                      <a:pos x="T4" y="T5"/>
                    </a:cxn>
                    <a:cxn ang="T13">
                      <a:pos x="T6" y="T7"/>
                    </a:cxn>
                    <a:cxn ang="T14">
                      <a:pos x="T8" y="T9"/>
                    </a:cxn>
                  </a:cxnLst>
                  <a:rect l="T15" t="T16" r="T17" b="T18"/>
                  <a:pathLst>
                    <a:path w="17" h="20">
                      <a:moveTo>
                        <a:pt x="13" y="0"/>
                      </a:moveTo>
                      <a:lnTo>
                        <a:pt x="16" y="13"/>
                      </a:lnTo>
                      <a:lnTo>
                        <a:pt x="2" y="19"/>
                      </a:lnTo>
                      <a:lnTo>
                        <a:pt x="0" y="5"/>
                      </a:lnTo>
                      <a:lnTo>
                        <a:pt x="13" y="0"/>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s-ES_tradnl"/>
                </a:p>
              </p:txBody>
            </p:sp>
            <p:sp>
              <p:nvSpPr>
                <p:cNvPr id="984" name="Freeform 1341"/>
                <p:cNvSpPr>
                  <a:spLocks/>
                </p:cNvSpPr>
                <p:nvPr/>
              </p:nvSpPr>
              <p:spPr bwMode="auto">
                <a:xfrm>
                  <a:off x="4292" y="1236"/>
                  <a:ext cx="17" cy="19"/>
                </a:xfrm>
                <a:custGeom>
                  <a:avLst/>
                  <a:gdLst>
                    <a:gd name="T0" fmla="*/ 0 w 17"/>
                    <a:gd name="T1" fmla="*/ 0 h 19"/>
                    <a:gd name="T2" fmla="*/ 2 w 17"/>
                    <a:gd name="T3" fmla="*/ 13 h 19"/>
                    <a:gd name="T4" fmla="*/ 16 w 17"/>
                    <a:gd name="T5" fmla="*/ 18 h 19"/>
                    <a:gd name="T6" fmla="*/ 13 w 17"/>
                    <a:gd name="T7" fmla="*/ 4 h 19"/>
                    <a:gd name="T8" fmla="*/ 0 w 17"/>
                    <a:gd name="T9" fmla="*/ 0 h 19"/>
                    <a:gd name="T10" fmla="*/ 0 60000 65536"/>
                    <a:gd name="T11" fmla="*/ 0 60000 65536"/>
                    <a:gd name="T12" fmla="*/ 0 60000 65536"/>
                    <a:gd name="T13" fmla="*/ 0 60000 65536"/>
                    <a:gd name="T14" fmla="*/ 0 60000 65536"/>
                    <a:gd name="T15" fmla="*/ 0 w 17"/>
                    <a:gd name="T16" fmla="*/ 0 h 19"/>
                    <a:gd name="T17" fmla="*/ 17 w 17"/>
                    <a:gd name="T18" fmla="*/ 19 h 19"/>
                  </a:gdLst>
                  <a:ahLst/>
                  <a:cxnLst>
                    <a:cxn ang="T10">
                      <a:pos x="T0" y="T1"/>
                    </a:cxn>
                    <a:cxn ang="T11">
                      <a:pos x="T2" y="T3"/>
                    </a:cxn>
                    <a:cxn ang="T12">
                      <a:pos x="T4" y="T5"/>
                    </a:cxn>
                    <a:cxn ang="T13">
                      <a:pos x="T6" y="T7"/>
                    </a:cxn>
                    <a:cxn ang="T14">
                      <a:pos x="T8" y="T9"/>
                    </a:cxn>
                  </a:cxnLst>
                  <a:rect l="T15" t="T16" r="T17" b="T18"/>
                  <a:pathLst>
                    <a:path w="17" h="19">
                      <a:moveTo>
                        <a:pt x="0" y="0"/>
                      </a:moveTo>
                      <a:lnTo>
                        <a:pt x="2" y="13"/>
                      </a:lnTo>
                      <a:lnTo>
                        <a:pt x="16" y="18"/>
                      </a:lnTo>
                      <a:lnTo>
                        <a:pt x="13" y="4"/>
                      </a:lnTo>
                      <a:lnTo>
                        <a:pt x="0" y="0"/>
                      </a:lnTo>
                    </a:path>
                  </a:pathLst>
                </a:custGeom>
                <a:solidFill>
                  <a:srgbClr val="B2B2B2"/>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s-ES_tradnl"/>
                </a:p>
              </p:txBody>
            </p:sp>
            <p:sp>
              <p:nvSpPr>
                <p:cNvPr id="985" name="Freeform 1342"/>
                <p:cNvSpPr>
                  <a:spLocks/>
                </p:cNvSpPr>
                <p:nvPr/>
              </p:nvSpPr>
              <p:spPr bwMode="auto">
                <a:xfrm>
                  <a:off x="4292" y="1236"/>
                  <a:ext cx="17" cy="19"/>
                </a:xfrm>
                <a:custGeom>
                  <a:avLst/>
                  <a:gdLst>
                    <a:gd name="T0" fmla="*/ 0 w 17"/>
                    <a:gd name="T1" fmla="*/ 0 h 19"/>
                    <a:gd name="T2" fmla="*/ 2 w 17"/>
                    <a:gd name="T3" fmla="*/ 13 h 19"/>
                    <a:gd name="T4" fmla="*/ 16 w 17"/>
                    <a:gd name="T5" fmla="*/ 18 h 19"/>
                    <a:gd name="T6" fmla="*/ 13 w 17"/>
                    <a:gd name="T7" fmla="*/ 4 h 19"/>
                    <a:gd name="T8" fmla="*/ 0 w 17"/>
                    <a:gd name="T9" fmla="*/ 0 h 19"/>
                    <a:gd name="T10" fmla="*/ 0 60000 65536"/>
                    <a:gd name="T11" fmla="*/ 0 60000 65536"/>
                    <a:gd name="T12" fmla="*/ 0 60000 65536"/>
                    <a:gd name="T13" fmla="*/ 0 60000 65536"/>
                    <a:gd name="T14" fmla="*/ 0 60000 65536"/>
                    <a:gd name="T15" fmla="*/ 0 w 17"/>
                    <a:gd name="T16" fmla="*/ 0 h 19"/>
                    <a:gd name="T17" fmla="*/ 17 w 17"/>
                    <a:gd name="T18" fmla="*/ 19 h 19"/>
                  </a:gdLst>
                  <a:ahLst/>
                  <a:cxnLst>
                    <a:cxn ang="T10">
                      <a:pos x="T0" y="T1"/>
                    </a:cxn>
                    <a:cxn ang="T11">
                      <a:pos x="T2" y="T3"/>
                    </a:cxn>
                    <a:cxn ang="T12">
                      <a:pos x="T4" y="T5"/>
                    </a:cxn>
                    <a:cxn ang="T13">
                      <a:pos x="T6" y="T7"/>
                    </a:cxn>
                    <a:cxn ang="T14">
                      <a:pos x="T8" y="T9"/>
                    </a:cxn>
                  </a:cxnLst>
                  <a:rect l="T15" t="T16" r="T17" b="T18"/>
                  <a:pathLst>
                    <a:path w="17" h="19">
                      <a:moveTo>
                        <a:pt x="0" y="0"/>
                      </a:moveTo>
                      <a:lnTo>
                        <a:pt x="2" y="13"/>
                      </a:lnTo>
                      <a:lnTo>
                        <a:pt x="16" y="18"/>
                      </a:lnTo>
                      <a:lnTo>
                        <a:pt x="13" y="4"/>
                      </a:lnTo>
                      <a:lnTo>
                        <a:pt x="0" y="0"/>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s-ES_tradnl"/>
                </a:p>
              </p:txBody>
            </p:sp>
            <p:sp>
              <p:nvSpPr>
                <p:cNvPr id="986" name="Freeform 1343"/>
                <p:cNvSpPr>
                  <a:spLocks/>
                </p:cNvSpPr>
                <p:nvPr/>
              </p:nvSpPr>
              <p:spPr bwMode="auto">
                <a:xfrm>
                  <a:off x="4292" y="1231"/>
                  <a:ext cx="25" cy="17"/>
                </a:xfrm>
                <a:custGeom>
                  <a:avLst/>
                  <a:gdLst>
                    <a:gd name="T0" fmla="*/ 12 w 25"/>
                    <a:gd name="T1" fmla="*/ 0 h 17"/>
                    <a:gd name="T2" fmla="*/ 24 w 25"/>
                    <a:gd name="T3" fmla="*/ 7 h 17"/>
                    <a:gd name="T4" fmla="*/ 11 w 25"/>
                    <a:gd name="T5" fmla="*/ 16 h 17"/>
                    <a:gd name="T6" fmla="*/ 0 w 25"/>
                    <a:gd name="T7" fmla="*/ 8 h 17"/>
                    <a:gd name="T8" fmla="*/ 12 w 25"/>
                    <a:gd name="T9" fmla="*/ 0 h 17"/>
                    <a:gd name="T10" fmla="*/ 0 60000 65536"/>
                    <a:gd name="T11" fmla="*/ 0 60000 65536"/>
                    <a:gd name="T12" fmla="*/ 0 60000 65536"/>
                    <a:gd name="T13" fmla="*/ 0 60000 65536"/>
                    <a:gd name="T14" fmla="*/ 0 60000 65536"/>
                    <a:gd name="T15" fmla="*/ 0 w 25"/>
                    <a:gd name="T16" fmla="*/ 0 h 17"/>
                    <a:gd name="T17" fmla="*/ 25 w 25"/>
                    <a:gd name="T18" fmla="*/ 17 h 17"/>
                  </a:gdLst>
                  <a:ahLst/>
                  <a:cxnLst>
                    <a:cxn ang="T10">
                      <a:pos x="T0" y="T1"/>
                    </a:cxn>
                    <a:cxn ang="T11">
                      <a:pos x="T2" y="T3"/>
                    </a:cxn>
                    <a:cxn ang="T12">
                      <a:pos x="T4" y="T5"/>
                    </a:cxn>
                    <a:cxn ang="T13">
                      <a:pos x="T6" y="T7"/>
                    </a:cxn>
                    <a:cxn ang="T14">
                      <a:pos x="T8" y="T9"/>
                    </a:cxn>
                  </a:cxnLst>
                  <a:rect l="T15" t="T16" r="T17" b="T18"/>
                  <a:pathLst>
                    <a:path w="25" h="17">
                      <a:moveTo>
                        <a:pt x="12" y="0"/>
                      </a:moveTo>
                      <a:lnTo>
                        <a:pt x="24" y="7"/>
                      </a:lnTo>
                      <a:lnTo>
                        <a:pt x="11" y="16"/>
                      </a:lnTo>
                      <a:lnTo>
                        <a:pt x="0" y="8"/>
                      </a:lnTo>
                      <a:lnTo>
                        <a:pt x="12" y="0"/>
                      </a:lnTo>
                    </a:path>
                  </a:pathLst>
                </a:custGeom>
                <a:solidFill>
                  <a:srgbClr val="CCCCCC"/>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s-ES_tradnl"/>
                </a:p>
              </p:txBody>
            </p:sp>
            <p:sp>
              <p:nvSpPr>
                <p:cNvPr id="987" name="Freeform 1344"/>
                <p:cNvSpPr>
                  <a:spLocks/>
                </p:cNvSpPr>
                <p:nvPr/>
              </p:nvSpPr>
              <p:spPr bwMode="auto">
                <a:xfrm>
                  <a:off x="4292" y="1231"/>
                  <a:ext cx="25" cy="17"/>
                </a:xfrm>
                <a:custGeom>
                  <a:avLst/>
                  <a:gdLst>
                    <a:gd name="T0" fmla="*/ 12 w 25"/>
                    <a:gd name="T1" fmla="*/ 0 h 17"/>
                    <a:gd name="T2" fmla="*/ 24 w 25"/>
                    <a:gd name="T3" fmla="*/ 7 h 17"/>
                    <a:gd name="T4" fmla="*/ 11 w 25"/>
                    <a:gd name="T5" fmla="*/ 16 h 17"/>
                    <a:gd name="T6" fmla="*/ 0 w 25"/>
                    <a:gd name="T7" fmla="*/ 8 h 17"/>
                    <a:gd name="T8" fmla="*/ 12 w 25"/>
                    <a:gd name="T9" fmla="*/ 0 h 17"/>
                    <a:gd name="T10" fmla="*/ 0 60000 65536"/>
                    <a:gd name="T11" fmla="*/ 0 60000 65536"/>
                    <a:gd name="T12" fmla="*/ 0 60000 65536"/>
                    <a:gd name="T13" fmla="*/ 0 60000 65536"/>
                    <a:gd name="T14" fmla="*/ 0 60000 65536"/>
                    <a:gd name="T15" fmla="*/ 0 w 25"/>
                    <a:gd name="T16" fmla="*/ 0 h 17"/>
                    <a:gd name="T17" fmla="*/ 25 w 25"/>
                    <a:gd name="T18" fmla="*/ 17 h 17"/>
                  </a:gdLst>
                  <a:ahLst/>
                  <a:cxnLst>
                    <a:cxn ang="T10">
                      <a:pos x="T0" y="T1"/>
                    </a:cxn>
                    <a:cxn ang="T11">
                      <a:pos x="T2" y="T3"/>
                    </a:cxn>
                    <a:cxn ang="T12">
                      <a:pos x="T4" y="T5"/>
                    </a:cxn>
                    <a:cxn ang="T13">
                      <a:pos x="T6" y="T7"/>
                    </a:cxn>
                    <a:cxn ang="T14">
                      <a:pos x="T8" y="T9"/>
                    </a:cxn>
                  </a:cxnLst>
                  <a:rect l="T15" t="T16" r="T17" b="T18"/>
                  <a:pathLst>
                    <a:path w="25" h="17">
                      <a:moveTo>
                        <a:pt x="12" y="0"/>
                      </a:moveTo>
                      <a:lnTo>
                        <a:pt x="24" y="7"/>
                      </a:lnTo>
                      <a:lnTo>
                        <a:pt x="11" y="16"/>
                      </a:lnTo>
                      <a:lnTo>
                        <a:pt x="0" y="8"/>
                      </a:lnTo>
                      <a:lnTo>
                        <a:pt x="12" y="0"/>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s-ES_tradnl"/>
                </a:p>
              </p:txBody>
            </p:sp>
            <p:sp>
              <p:nvSpPr>
                <p:cNvPr id="988" name="Freeform 1345"/>
                <p:cNvSpPr>
                  <a:spLocks/>
                </p:cNvSpPr>
                <p:nvPr/>
              </p:nvSpPr>
              <p:spPr bwMode="auto">
                <a:xfrm>
                  <a:off x="4291" y="1240"/>
                  <a:ext cx="17" cy="20"/>
                </a:xfrm>
                <a:custGeom>
                  <a:avLst/>
                  <a:gdLst>
                    <a:gd name="T0" fmla="*/ 13 w 17"/>
                    <a:gd name="T1" fmla="*/ 0 h 20"/>
                    <a:gd name="T2" fmla="*/ 16 w 17"/>
                    <a:gd name="T3" fmla="*/ 13 h 20"/>
                    <a:gd name="T4" fmla="*/ 2 w 17"/>
                    <a:gd name="T5" fmla="*/ 19 h 20"/>
                    <a:gd name="T6" fmla="*/ 0 w 17"/>
                    <a:gd name="T7" fmla="*/ 5 h 20"/>
                    <a:gd name="T8" fmla="*/ 13 w 17"/>
                    <a:gd name="T9" fmla="*/ 0 h 20"/>
                    <a:gd name="T10" fmla="*/ 0 60000 65536"/>
                    <a:gd name="T11" fmla="*/ 0 60000 65536"/>
                    <a:gd name="T12" fmla="*/ 0 60000 65536"/>
                    <a:gd name="T13" fmla="*/ 0 60000 65536"/>
                    <a:gd name="T14" fmla="*/ 0 60000 65536"/>
                    <a:gd name="T15" fmla="*/ 0 w 17"/>
                    <a:gd name="T16" fmla="*/ 0 h 20"/>
                    <a:gd name="T17" fmla="*/ 17 w 17"/>
                    <a:gd name="T18" fmla="*/ 20 h 20"/>
                  </a:gdLst>
                  <a:ahLst/>
                  <a:cxnLst>
                    <a:cxn ang="T10">
                      <a:pos x="T0" y="T1"/>
                    </a:cxn>
                    <a:cxn ang="T11">
                      <a:pos x="T2" y="T3"/>
                    </a:cxn>
                    <a:cxn ang="T12">
                      <a:pos x="T4" y="T5"/>
                    </a:cxn>
                    <a:cxn ang="T13">
                      <a:pos x="T6" y="T7"/>
                    </a:cxn>
                    <a:cxn ang="T14">
                      <a:pos x="T8" y="T9"/>
                    </a:cxn>
                  </a:cxnLst>
                  <a:rect l="T15" t="T16" r="T17" b="T18"/>
                  <a:pathLst>
                    <a:path w="17" h="20">
                      <a:moveTo>
                        <a:pt x="13" y="0"/>
                      </a:moveTo>
                      <a:lnTo>
                        <a:pt x="16" y="13"/>
                      </a:lnTo>
                      <a:lnTo>
                        <a:pt x="2" y="19"/>
                      </a:lnTo>
                      <a:lnTo>
                        <a:pt x="0" y="5"/>
                      </a:lnTo>
                      <a:lnTo>
                        <a:pt x="13" y="0"/>
                      </a:lnTo>
                    </a:path>
                  </a:pathLst>
                </a:custGeom>
                <a:solidFill>
                  <a:srgbClr val="FFFF99"/>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s-ES_tradnl"/>
                </a:p>
              </p:txBody>
            </p:sp>
            <p:sp>
              <p:nvSpPr>
                <p:cNvPr id="989" name="Freeform 1346"/>
                <p:cNvSpPr>
                  <a:spLocks/>
                </p:cNvSpPr>
                <p:nvPr/>
              </p:nvSpPr>
              <p:spPr bwMode="auto">
                <a:xfrm>
                  <a:off x="4291" y="1240"/>
                  <a:ext cx="17" cy="20"/>
                </a:xfrm>
                <a:custGeom>
                  <a:avLst/>
                  <a:gdLst>
                    <a:gd name="T0" fmla="*/ 13 w 17"/>
                    <a:gd name="T1" fmla="*/ 0 h 20"/>
                    <a:gd name="T2" fmla="*/ 16 w 17"/>
                    <a:gd name="T3" fmla="*/ 13 h 20"/>
                    <a:gd name="T4" fmla="*/ 2 w 17"/>
                    <a:gd name="T5" fmla="*/ 19 h 20"/>
                    <a:gd name="T6" fmla="*/ 0 w 17"/>
                    <a:gd name="T7" fmla="*/ 5 h 20"/>
                    <a:gd name="T8" fmla="*/ 13 w 17"/>
                    <a:gd name="T9" fmla="*/ 0 h 20"/>
                    <a:gd name="T10" fmla="*/ 0 60000 65536"/>
                    <a:gd name="T11" fmla="*/ 0 60000 65536"/>
                    <a:gd name="T12" fmla="*/ 0 60000 65536"/>
                    <a:gd name="T13" fmla="*/ 0 60000 65536"/>
                    <a:gd name="T14" fmla="*/ 0 60000 65536"/>
                    <a:gd name="T15" fmla="*/ 0 w 17"/>
                    <a:gd name="T16" fmla="*/ 0 h 20"/>
                    <a:gd name="T17" fmla="*/ 17 w 17"/>
                    <a:gd name="T18" fmla="*/ 20 h 20"/>
                  </a:gdLst>
                  <a:ahLst/>
                  <a:cxnLst>
                    <a:cxn ang="T10">
                      <a:pos x="T0" y="T1"/>
                    </a:cxn>
                    <a:cxn ang="T11">
                      <a:pos x="T2" y="T3"/>
                    </a:cxn>
                    <a:cxn ang="T12">
                      <a:pos x="T4" y="T5"/>
                    </a:cxn>
                    <a:cxn ang="T13">
                      <a:pos x="T6" y="T7"/>
                    </a:cxn>
                    <a:cxn ang="T14">
                      <a:pos x="T8" y="T9"/>
                    </a:cxn>
                  </a:cxnLst>
                  <a:rect l="T15" t="T16" r="T17" b="T18"/>
                  <a:pathLst>
                    <a:path w="17" h="20">
                      <a:moveTo>
                        <a:pt x="13" y="0"/>
                      </a:moveTo>
                      <a:lnTo>
                        <a:pt x="16" y="13"/>
                      </a:lnTo>
                      <a:lnTo>
                        <a:pt x="2" y="19"/>
                      </a:lnTo>
                      <a:lnTo>
                        <a:pt x="0" y="5"/>
                      </a:lnTo>
                      <a:lnTo>
                        <a:pt x="13" y="0"/>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s-ES_tradnl"/>
                </a:p>
              </p:txBody>
            </p:sp>
            <p:sp>
              <p:nvSpPr>
                <p:cNvPr id="990" name="Freeform 1347"/>
                <p:cNvSpPr>
                  <a:spLocks/>
                </p:cNvSpPr>
                <p:nvPr/>
              </p:nvSpPr>
              <p:spPr bwMode="auto">
                <a:xfrm>
                  <a:off x="4280" y="1241"/>
                  <a:ext cx="17" cy="20"/>
                </a:xfrm>
                <a:custGeom>
                  <a:avLst/>
                  <a:gdLst>
                    <a:gd name="T0" fmla="*/ 0 w 17"/>
                    <a:gd name="T1" fmla="*/ 0 h 20"/>
                    <a:gd name="T2" fmla="*/ 2 w 17"/>
                    <a:gd name="T3" fmla="*/ 14 h 20"/>
                    <a:gd name="T4" fmla="*/ 16 w 17"/>
                    <a:gd name="T5" fmla="*/ 19 h 20"/>
                    <a:gd name="T6" fmla="*/ 13 w 17"/>
                    <a:gd name="T7" fmla="*/ 4 h 20"/>
                    <a:gd name="T8" fmla="*/ 0 w 17"/>
                    <a:gd name="T9" fmla="*/ 0 h 20"/>
                    <a:gd name="T10" fmla="*/ 0 60000 65536"/>
                    <a:gd name="T11" fmla="*/ 0 60000 65536"/>
                    <a:gd name="T12" fmla="*/ 0 60000 65536"/>
                    <a:gd name="T13" fmla="*/ 0 60000 65536"/>
                    <a:gd name="T14" fmla="*/ 0 60000 65536"/>
                    <a:gd name="T15" fmla="*/ 0 w 17"/>
                    <a:gd name="T16" fmla="*/ 0 h 20"/>
                    <a:gd name="T17" fmla="*/ 17 w 17"/>
                    <a:gd name="T18" fmla="*/ 20 h 20"/>
                  </a:gdLst>
                  <a:ahLst/>
                  <a:cxnLst>
                    <a:cxn ang="T10">
                      <a:pos x="T0" y="T1"/>
                    </a:cxn>
                    <a:cxn ang="T11">
                      <a:pos x="T2" y="T3"/>
                    </a:cxn>
                    <a:cxn ang="T12">
                      <a:pos x="T4" y="T5"/>
                    </a:cxn>
                    <a:cxn ang="T13">
                      <a:pos x="T6" y="T7"/>
                    </a:cxn>
                    <a:cxn ang="T14">
                      <a:pos x="T8" y="T9"/>
                    </a:cxn>
                  </a:cxnLst>
                  <a:rect l="T15" t="T16" r="T17" b="T18"/>
                  <a:pathLst>
                    <a:path w="17" h="20">
                      <a:moveTo>
                        <a:pt x="0" y="0"/>
                      </a:moveTo>
                      <a:lnTo>
                        <a:pt x="2" y="14"/>
                      </a:lnTo>
                      <a:lnTo>
                        <a:pt x="16" y="19"/>
                      </a:lnTo>
                      <a:lnTo>
                        <a:pt x="13" y="4"/>
                      </a:lnTo>
                      <a:lnTo>
                        <a:pt x="0" y="0"/>
                      </a:lnTo>
                    </a:path>
                  </a:pathLst>
                </a:custGeom>
                <a:solidFill>
                  <a:srgbClr val="CCCC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s-ES_tradnl"/>
                </a:p>
              </p:txBody>
            </p:sp>
            <p:sp>
              <p:nvSpPr>
                <p:cNvPr id="991" name="Freeform 1348"/>
                <p:cNvSpPr>
                  <a:spLocks/>
                </p:cNvSpPr>
                <p:nvPr/>
              </p:nvSpPr>
              <p:spPr bwMode="auto">
                <a:xfrm>
                  <a:off x="4280" y="1241"/>
                  <a:ext cx="17" cy="20"/>
                </a:xfrm>
                <a:custGeom>
                  <a:avLst/>
                  <a:gdLst>
                    <a:gd name="T0" fmla="*/ 0 w 17"/>
                    <a:gd name="T1" fmla="*/ 0 h 20"/>
                    <a:gd name="T2" fmla="*/ 2 w 17"/>
                    <a:gd name="T3" fmla="*/ 14 h 20"/>
                    <a:gd name="T4" fmla="*/ 16 w 17"/>
                    <a:gd name="T5" fmla="*/ 19 h 20"/>
                    <a:gd name="T6" fmla="*/ 13 w 17"/>
                    <a:gd name="T7" fmla="*/ 4 h 20"/>
                    <a:gd name="T8" fmla="*/ 0 w 17"/>
                    <a:gd name="T9" fmla="*/ 0 h 20"/>
                    <a:gd name="T10" fmla="*/ 0 60000 65536"/>
                    <a:gd name="T11" fmla="*/ 0 60000 65536"/>
                    <a:gd name="T12" fmla="*/ 0 60000 65536"/>
                    <a:gd name="T13" fmla="*/ 0 60000 65536"/>
                    <a:gd name="T14" fmla="*/ 0 60000 65536"/>
                    <a:gd name="T15" fmla="*/ 0 w 17"/>
                    <a:gd name="T16" fmla="*/ 0 h 20"/>
                    <a:gd name="T17" fmla="*/ 17 w 17"/>
                    <a:gd name="T18" fmla="*/ 20 h 20"/>
                  </a:gdLst>
                  <a:ahLst/>
                  <a:cxnLst>
                    <a:cxn ang="T10">
                      <a:pos x="T0" y="T1"/>
                    </a:cxn>
                    <a:cxn ang="T11">
                      <a:pos x="T2" y="T3"/>
                    </a:cxn>
                    <a:cxn ang="T12">
                      <a:pos x="T4" y="T5"/>
                    </a:cxn>
                    <a:cxn ang="T13">
                      <a:pos x="T6" y="T7"/>
                    </a:cxn>
                    <a:cxn ang="T14">
                      <a:pos x="T8" y="T9"/>
                    </a:cxn>
                  </a:cxnLst>
                  <a:rect l="T15" t="T16" r="T17" b="T18"/>
                  <a:pathLst>
                    <a:path w="17" h="20">
                      <a:moveTo>
                        <a:pt x="0" y="0"/>
                      </a:moveTo>
                      <a:lnTo>
                        <a:pt x="2" y="14"/>
                      </a:lnTo>
                      <a:lnTo>
                        <a:pt x="16" y="19"/>
                      </a:lnTo>
                      <a:lnTo>
                        <a:pt x="13" y="4"/>
                      </a:lnTo>
                      <a:lnTo>
                        <a:pt x="0" y="0"/>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s-ES_tradnl"/>
                </a:p>
              </p:txBody>
            </p:sp>
            <p:sp>
              <p:nvSpPr>
                <p:cNvPr id="992" name="Freeform 1349"/>
                <p:cNvSpPr>
                  <a:spLocks/>
                </p:cNvSpPr>
                <p:nvPr/>
              </p:nvSpPr>
              <p:spPr bwMode="auto">
                <a:xfrm>
                  <a:off x="4280" y="1236"/>
                  <a:ext cx="24" cy="17"/>
                </a:xfrm>
                <a:custGeom>
                  <a:avLst/>
                  <a:gdLst>
                    <a:gd name="T0" fmla="*/ 12 w 24"/>
                    <a:gd name="T1" fmla="*/ 0 h 17"/>
                    <a:gd name="T2" fmla="*/ 23 w 24"/>
                    <a:gd name="T3" fmla="*/ 7 h 17"/>
                    <a:gd name="T4" fmla="*/ 10 w 24"/>
                    <a:gd name="T5" fmla="*/ 16 h 17"/>
                    <a:gd name="T6" fmla="*/ 0 w 24"/>
                    <a:gd name="T7" fmla="*/ 8 h 17"/>
                    <a:gd name="T8" fmla="*/ 12 w 24"/>
                    <a:gd name="T9" fmla="*/ 0 h 17"/>
                    <a:gd name="T10" fmla="*/ 0 60000 65536"/>
                    <a:gd name="T11" fmla="*/ 0 60000 65536"/>
                    <a:gd name="T12" fmla="*/ 0 60000 65536"/>
                    <a:gd name="T13" fmla="*/ 0 60000 65536"/>
                    <a:gd name="T14" fmla="*/ 0 60000 65536"/>
                    <a:gd name="T15" fmla="*/ 0 w 24"/>
                    <a:gd name="T16" fmla="*/ 0 h 17"/>
                    <a:gd name="T17" fmla="*/ 24 w 24"/>
                    <a:gd name="T18" fmla="*/ 17 h 17"/>
                  </a:gdLst>
                  <a:ahLst/>
                  <a:cxnLst>
                    <a:cxn ang="T10">
                      <a:pos x="T0" y="T1"/>
                    </a:cxn>
                    <a:cxn ang="T11">
                      <a:pos x="T2" y="T3"/>
                    </a:cxn>
                    <a:cxn ang="T12">
                      <a:pos x="T4" y="T5"/>
                    </a:cxn>
                    <a:cxn ang="T13">
                      <a:pos x="T6" y="T7"/>
                    </a:cxn>
                    <a:cxn ang="T14">
                      <a:pos x="T8" y="T9"/>
                    </a:cxn>
                  </a:cxnLst>
                  <a:rect l="T15" t="T16" r="T17" b="T18"/>
                  <a:pathLst>
                    <a:path w="24" h="17">
                      <a:moveTo>
                        <a:pt x="12" y="0"/>
                      </a:moveTo>
                      <a:lnTo>
                        <a:pt x="23" y="7"/>
                      </a:lnTo>
                      <a:lnTo>
                        <a:pt x="10" y="16"/>
                      </a:lnTo>
                      <a:lnTo>
                        <a:pt x="0" y="8"/>
                      </a:lnTo>
                      <a:lnTo>
                        <a:pt x="12" y="0"/>
                      </a:lnTo>
                    </a:path>
                  </a:pathLst>
                </a:custGeom>
                <a:solidFill>
                  <a:srgbClr val="CCCCCC"/>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s-ES_tradnl"/>
                </a:p>
              </p:txBody>
            </p:sp>
            <p:sp>
              <p:nvSpPr>
                <p:cNvPr id="993" name="Freeform 1350"/>
                <p:cNvSpPr>
                  <a:spLocks/>
                </p:cNvSpPr>
                <p:nvPr/>
              </p:nvSpPr>
              <p:spPr bwMode="auto">
                <a:xfrm>
                  <a:off x="4280" y="1236"/>
                  <a:ext cx="24" cy="17"/>
                </a:xfrm>
                <a:custGeom>
                  <a:avLst/>
                  <a:gdLst>
                    <a:gd name="T0" fmla="*/ 12 w 24"/>
                    <a:gd name="T1" fmla="*/ 0 h 17"/>
                    <a:gd name="T2" fmla="*/ 23 w 24"/>
                    <a:gd name="T3" fmla="*/ 7 h 17"/>
                    <a:gd name="T4" fmla="*/ 10 w 24"/>
                    <a:gd name="T5" fmla="*/ 16 h 17"/>
                    <a:gd name="T6" fmla="*/ 0 w 24"/>
                    <a:gd name="T7" fmla="*/ 8 h 17"/>
                    <a:gd name="T8" fmla="*/ 12 w 24"/>
                    <a:gd name="T9" fmla="*/ 0 h 17"/>
                    <a:gd name="T10" fmla="*/ 0 60000 65536"/>
                    <a:gd name="T11" fmla="*/ 0 60000 65536"/>
                    <a:gd name="T12" fmla="*/ 0 60000 65536"/>
                    <a:gd name="T13" fmla="*/ 0 60000 65536"/>
                    <a:gd name="T14" fmla="*/ 0 60000 65536"/>
                    <a:gd name="T15" fmla="*/ 0 w 24"/>
                    <a:gd name="T16" fmla="*/ 0 h 17"/>
                    <a:gd name="T17" fmla="*/ 24 w 24"/>
                    <a:gd name="T18" fmla="*/ 17 h 17"/>
                  </a:gdLst>
                  <a:ahLst/>
                  <a:cxnLst>
                    <a:cxn ang="T10">
                      <a:pos x="T0" y="T1"/>
                    </a:cxn>
                    <a:cxn ang="T11">
                      <a:pos x="T2" y="T3"/>
                    </a:cxn>
                    <a:cxn ang="T12">
                      <a:pos x="T4" y="T5"/>
                    </a:cxn>
                    <a:cxn ang="T13">
                      <a:pos x="T6" y="T7"/>
                    </a:cxn>
                    <a:cxn ang="T14">
                      <a:pos x="T8" y="T9"/>
                    </a:cxn>
                  </a:cxnLst>
                  <a:rect l="T15" t="T16" r="T17" b="T18"/>
                  <a:pathLst>
                    <a:path w="24" h="17">
                      <a:moveTo>
                        <a:pt x="12" y="0"/>
                      </a:moveTo>
                      <a:lnTo>
                        <a:pt x="23" y="7"/>
                      </a:lnTo>
                      <a:lnTo>
                        <a:pt x="10" y="16"/>
                      </a:lnTo>
                      <a:lnTo>
                        <a:pt x="0" y="8"/>
                      </a:lnTo>
                      <a:lnTo>
                        <a:pt x="12" y="0"/>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s-ES_tradnl"/>
                </a:p>
              </p:txBody>
            </p:sp>
            <p:sp>
              <p:nvSpPr>
                <p:cNvPr id="994" name="Freeform 1351"/>
                <p:cNvSpPr>
                  <a:spLocks/>
                </p:cNvSpPr>
                <p:nvPr/>
              </p:nvSpPr>
              <p:spPr bwMode="auto">
                <a:xfrm>
                  <a:off x="4313" y="1216"/>
                  <a:ext cx="17" cy="20"/>
                </a:xfrm>
                <a:custGeom>
                  <a:avLst/>
                  <a:gdLst>
                    <a:gd name="T0" fmla="*/ 13 w 17"/>
                    <a:gd name="T1" fmla="*/ 0 h 20"/>
                    <a:gd name="T2" fmla="*/ 16 w 17"/>
                    <a:gd name="T3" fmla="*/ 13 h 20"/>
                    <a:gd name="T4" fmla="*/ 2 w 17"/>
                    <a:gd name="T5" fmla="*/ 19 h 20"/>
                    <a:gd name="T6" fmla="*/ 0 w 17"/>
                    <a:gd name="T7" fmla="*/ 5 h 20"/>
                    <a:gd name="T8" fmla="*/ 13 w 17"/>
                    <a:gd name="T9" fmla="*/ 0 h 20"/>
                    <a:gd name="T10" fmla="*/ 0 60000 65536"/>
                    <a:gd name="T11" fmla="*/ 0 60000 65536"/>
                    <a:gd name="T12" fmla="*/ 0 60000 65536"/>
                    <a:gd name="T13" fmla="*/ 0 60000 65536"/>
                    <a:gd name="T14" fmla="*/ 0 60000 65536"/>
                    <a:gd name="T15" fmla="*/ 0 w 17"/>
                    <a:gd name="T16" fmla="*/ 0 h 20"/>
                    <a:gd name="T17" fmla="*/ 17 w 17"/>
                    <a:gd name="T18" fmla="*/ 20 h 20"/>
                  </a:gdLst>
                  <a:ahLst/>
                  <a:cxnLst>
                    <a:cxn ang="T10">
                      <a:pos x="T0" y="T1"/>
                    </a:cxn>
                    <a:cxn ang="T11">
                      <a:pos x="T2" y="T3"/>
                    </a:cxn>
                    <a:cxn ang="T12">
                      <a:pos x="T4" y="T5"/>
                    </a:cxn>
                    <a:cxn ang="T13">
                      <a:pos x="T6" y="T7"/>
                    </a:cxn>
                    <a:cxn ang="T14">
                      <a:pos x="T8" y="T9"/>
                    </a:cxn>
                  </a:cxnLst>
                  <a:rect l="T15" t="T16" r="T17" b="T18"/>
                  <a:pathLst>
                    <a:path w="17" h="20">
                      <a:moveTo>
                        <a:pt x="13" y="0"/>
                      </a:moveTo>
                      <a:lnTo>
                        <a:pt x="16" y="13"/>
                      </a:lnTo>
                      <a:lnTo>
                        <a:pt x="2" y="19"/>
                      </a:lnTo>
                      <a:lnTo>
                        <a:pt x="0" y="5"/>
                      </a:lnTo>
                      <a:lnTo>
                        <a:pt x="13" y="0"/>
                      </a:lnTo>
                    </a:path>
                  </a:pathLst>
                </a:custGeom>
                <a:solidFill>
                  <a:srgbClr val="FFFF99"/>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s-ES_tradnl"/>
                </a:p>
              </p:txBody>
            </p:sp>
            <p:sp>
              <p:nvSpPr>
                <p:cNvPr id="995" name="Freeform 1352"/>
                <p:cNvSpPr>
                  <a:spLocks/>
                </p:cNvSpPr>
                <p:nvPr/>
              </p:nvSpPr>
              <p:spPr bwMode="auto">
                <a:xfrm>
                  <a:off x="4313" y="1216"/>
                  <a:ext cx="17" cy="20"/>
                </a:xfrm>
                <a:custGeom>
                  <a:avLst/>
                  <a:gdLst>
                    <a:gd name="T0" fmla="*/ 13 w 17"/>
                    <a:gd name="T1" fmla="*/ 0 h 20"/>
                    <a:gd name="T2" fmla="*/ 16 w 17"/>
                    <a:gd name="T3" fmla="*/ 13 h 20"/>
                    <a:gd name="T4" fmla="*/ 2 w 17"/>
                    <a:gd name="T5" fmla="*/ 19 h 20"/>
                    <a:gd name="T6" fmla="*/ 0 w 17"/>
                    <a:gd name="T7" fmla="*/ 5 h 20"/>
                    <a:gd name="T8" fmla="*/ 13 w 17"/>
                    <a:gd name="T9" fmla="*/ 0 h 20"/>
                    <a:gd name="T10" fmla="*/ 0 60000 65536"/>
                    <a:gd name="T11" fmla="*/ 0 60000 65536"/>
                    <a:gd name="T12" fmla="*/ 0 60000 65536"/>
                    <a:gd name="T13" fmla="*/ 0 60000 65536"/>
                    <a:gd name="T14" fmla="*/ 0 60000 65536"/>
                    <a:gd name="T15" fmla="*/ 0 w 17"/>
                    <a:gd name="T16" fmla="*/ 0 h 20"/>
                    <a:gd name="T17" fmla="*/ 17 w 17"/>
                    <a:gd name="T18" fmla="*/ 20 h 20"/>
                  </a:gdLst>
                  <a:ahLst/>
                  <a:cxnLst>
                    <a:cxn ang="T10">
                      <a:pos x="T0" y="T1"/>
                    </a:cxn>
                    <a:cxn ang="T11">
                      <a:pos x="T2" y="T3"/>
                    </a:cxn>
                    <a:cxn ang="T12">
                      <a:pos x="T4" y="T5"/>
                    </a:cxn>
                    <a:cxn ang="T13">
                      <a:pos x="T6" y="T7"/>
                    </a:cxn>
                    <a:cxn ang="T14">
                      <a:pos x="T8" y="T9"/>
                    </a:cxn>
                  </a:cxnLst>
                  <a:rect l="T15" t="T16" r="T17" b="T18"/>
                  <a:pathLst>
                    <a:path w="17" h="20">
                      <a:moveTo>
                        <a:pt x="13" y="0"/>
                      </a:moveTo>
                      <a:lnTo>
                        <a:pt x="16" y="13"/>
                      </a:lnTo>
                      <a:lnTo>
                        <a:pt x="2" y="19"/>
                      </a:lnTo>
                      <a:lnTo>
                        <a:pt x="0" y="5"/>
                      </a:lnTo>
                      <a:lnTo>
                        <a:pt x="13" y="0"/>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s-ES_tradnl"/>
                </a:p>
              </p:txBody>
            </p:sp>
            <p:sp>
              <p:nvSpPr>
                <p:cNvPr id="996" name="Freeform 1353"/>
                <p:cNvSpPr>
                  <a:spLocks/>
                </p:cNvSpPr>
                <p:nvPr/>
              </p:nvSpPr>
              <p:spPr bwMode="auto">
                <a:xfrm>
                  <a:off x="4303" y="1217"/>
                  <a:ext cx="17" cy="19"/>
                </a:xfrm>
                <a:custGeom>
                  <a:avLst/>
                  <a:gdLst>
                    <a:gd name="T0" fmla="*/ 0 w 17"/>
                    <a:gd name="T1" fmla="*/ 0 h 19"/>
                    <a:gd name="T2" fmla="*/ 2 w 17"/>
                    <a:gd name="T3" fmla="*/ 13 h 19"/>
                    <a:gd name="T4" fmla="*/ 16 w 17"/>
                    <a:gd name="T5" fmla="*/ 18 h 19"/>
                    <a:gd name="T6" fmla="*/ 13 w 17"/>
                    <a:gd name="T7" fmla="*/ 4 h 19"/>
                    <a:gd name="T8" fmla="*/ 0 w 17"/>
                    <a:gd name="T9" fmla="*/ 0 h 19"/>
                    <a:gd name="T10" fmla="*/ 0 60000 65536"/>
                    <a:gd name="T11" fmla="*/ 0 60000 65536"/>
                    <a:gd name="T12" fmla="*/ 0 60000 65536"/>
                    <a:gd name="T13" fmla="*/ 0 60000 65536"/>
                    <a:gd name="T14" fmla="*/ 0 60000 65536"/>
                    <a:gd name="T15" fmla="*/ 0 w 17"/>
                    <a:gd name="T16" fmla="*/ 0 h 19"/>
                    <a:gd name="T17" fmla="*/ 17 w 17"/>
                    <a:gd name="T18" fmla="*/ 19 h 19"/>
                  </a:gdLst>
                  <a:ahLst/>
                  <a:cxnLst>
                    <a:cxn ang="T10">
                      <a:pos x="T0" y="T1"/>
                    </a:cxn>
                    <a:cxn ang="T11">
                      <a:pos x="T2" y="T3"/>
                    </a:cxn>
                    <a:cxn ang="T12">
                      <a:pos x="T4" y="T5"/>
                    </a:cxn>
                    <a:cxn ang="T13">
                      <a:pos x="T6" y="T7"/>
                    </a:cxn>
                    <a:cxn ang="T14">
                      <a:pos x="T8" y="T9"/>
                    </a:cxn>
                  </a:cxnLst>
                  <a:rect l="T15" t="T16" r="T17" b="T18"/>
                  <a:pathLst>
                    <a:path w="17" h="19">
                      <a:moveTo>
                        <a:pt x="0" y="0"/>
                      </a:moveTo>
                      <a:lnTo>
                        <a:pt x="2" y="13"/>
                      </a:lnTo>
                      <a:lnTo>
                        <a:pt x="16" y="18"/>
                      </a:lnTo>
                      <a:lnTo>
                        <a:pt x="13" y="4"/>
                      </a:lnTo>
                      <a:lnTo>
                        <a:pt x="0" y="0"/>
                      </a:lnTo>
                    </a:path>
                  </a:pathLst>
                </a:custGeom>
                <a:solidFill>
                  <a:srgbClr val="B2B2B2"/>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s-ES_tradnl"/>
                </a:p>
              </p:txBody>
            </p:sp>
            <p:sp>
              <p:nvSpPr>
                <p:cNvPr id="997" name="Freeform 1354"/>
                <p:cNvSpPr>
                  <a:spLocks/>
                </p:cNvSpPr>
                <p:nvPr/>
              </p:nvSpPr>
              <p:spPr bwMode="auto">
                <a:xfrm>
                  <a:off x="4303" y="1217"/>
                  <a:ext cx="17" cy="19"/>
                </a:xfrm>
                <a:custGeom>
                  <a:avLst/>
                  <a:gdLst>
                    <a:gd name="T0" fmla="*/ 0 w 17"/>
                    <a:gd name="T1" fmla="*/ 0 h 19"/>
                    <a:gd name="T2" fmla="*/ 2 w 17"/>
                    <a:gd name="T3" fmla="*/ 13 h 19"/>
                    <a:gd name="T4" fmla="*/ 16 w 17"/>
                    <a:gd name="T5" fmla="*/ 18 h 19"/>
                    <a:gd name="T6" fmla="*/ 13 w 17"/>
                    <a:gd name="T7" fmla="*/ 4 h 19"/>
                    <a:gd name="T8" fmla="*/ 0 w 17"/>
                    <a:gd name="T9" fmla="*/ 0 h 19"/>
                    <a:gd name="T10" fmla="*/ 0 60000 65536"/>
                    <a:gd name="T11" fmla="*/ 0 60000 65536"/>
                    <a:gd name="T12" fmla="*/ 0 60000 65536"/>
                    <a:gd name="T13" fmla="*/ 0 60000 65536"/>
                    <a:gd name="T14" fmla="*/ 0 60000 65536"/>
                    <a:gd name="T15" fmla="*/ 0 w 17"/>
                    <a:gd name="T16" fmla="*/ 0 h 19"/>
                    <a:gd name="T17" fmla="*/ 17 w 17"/>
                    <a:gd name="T18" fmla="*/ 19 h 19"/>
                  </a:gdLst>
                  <a:ahLst/>
                  <a:cxnLst>
                    <a:cxn ang="T10">
                      <a:pos x="T0" y="T1"/>
                    </a:cxn>
                    <a:cxn ang="T11">
                      <a:pos x="T2" y="T3"/>
                    </a:cxn>
                    <a:cxn ang="T12">
                      <a:pos x="T4" y="T5"/>
                    </a:cxn>
                    <a:cxn ang="T13">
                      <a:pos x="T6" y="T7"/>
                    </a:cxn>
                    <a:cxn ang="T14">
                      <a:pos x="T8" y="T9"/>
                    </a:cxn>
                  </a:cxnLst>
                  <a:rect l="T15" t="T16" r="T17" b="T18"/>
                  <a:pathLst>
                    <a:path w="17" h="19">
                      <a:moveTo>
                        <a:pt x="0" y="0"/>
                      </a:moveTo>
                      <a:lnTo>
                        <a:pt x="2" y="13"/>
                      </a:lnTo>
                      <a:lnTo>
                        <a:pt x="16" y="18"/>
                      </a:lnTo>
                      <a:lnTo>
                        <a:pt x="13" y="4"/>
                      </a:lnTo>
                      <a:lnTo>
                        <a:pt x="0" y="0"/>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s-ES_tradnl"/>
                </a:p>
              </p:txBody>
            </p:sp>
            <p:sp>
              <p:nvSpPr>
                <p:cNvPr id="998" name="Freeform 1355"/>
                <p:cNvSpPr>
                  <a:spLocks/>
                </p:cNvSpPr>
                <p:nvPr/>
              </p:nvSpPr>
              <p:spPr bwMode="auto">
                <a:xfrm>
                  <a:off x="4303" y="1212"/>
                  <a:ext cx="24" cy="17"/>
                </a:xfrm>
                <a:custGeom>
                  <a:avLst/>
                  <a:gdLst>
                    <a:gd name="T0" fmla="*/ 12 w 24"/>
                    <a:gd name="T1" fmla="*/ 0 h 17"/>
                    <a:gd name="T2" fmla="*/ 23 w 24"/>
                    <a:gd name="T3" fmla="*/ 7 h 17"/>
                    <a:gd name="T4" fmla="*/ 10 w 24"/>
                    <a:gd name="T5" fmla="*/ 16 h 17"/>
                    <a:gd name="T6" fmla="*/ 0 w 24"/>
                    <a:gd name="T7" fmla="*/ 8 h 17"/>
                    <a:gd name="T8" fmla="*/ 12 w 24"/>
                    <a:gd name="T9" fmla="*/ 0 h 17"/>
                    <a:gd name="T10" fmla="*/ 0 60000 65536"/>
                    <a:gd name="T11" fmla="*/ 0 60000 65536"/>
                    <a:gd name="T12" fmla="*/ 0 60000 65536"/>
                    <a:gd name="T13" fmla="*/ 0 60000 65536"/>
                    <a:gd name="T14" fmla="*/ 0 60000 65536"/>
                    <a:gd name="T15" fmla="*/ 0 w 24"/>
                    <a:gd name="T16" fmla="*/ 0 h 17"/>
                    <a:gd name="T17" fmla="*/ 24 w 24"/>
                    <a:gd name="T18" fmla="*/ 17 h 17"/>
                  </a:gdLst>
                  <a:ahLst/>
                  <a:cxnLst>
                    <a:cxn ang="T10">
                      <a:pos x="T0" y="T1"/>
                    </a:cxn>
                    <a:cxn ang="T11">
                      <a:pos x="T2" y="T3"/>
                    </a:cxn>
                    <a:cxn ang="T12">
                      <a:pos x="T4" y="T5"/>
                    </a:cxn>
                    <a:cxn ang="T13">
                      <a:pos x="T6" y="T7"/>
                    </a:cxn>
                    <a:cxn ang="T14">
                      <a:pos x="T8" y="T9"/>
                    </a:cxn>
                  </a:cxnLst>
                  <a:rect l="T15" t="T16" r="T17" b="T18"/>
                  <a:pathLst>
                    <a:path w="24" h="17">
                      <a:moveTo>
                        <a:pt x="12" y="0"/>
                      </a:moveTo>
                      <a:lnTo>
                        <a:pt x="23" y="7"/>
                      </a:lnTo>
                      <a:lnTo>
                        <a:pt x="10" y="16"/>
                      </a:lnTo>
                      <a:lnTo>
                        <a:pt x="0" y="8"/>
                      </a:lnTo>
                      <a:lnTo>
                        <a:pt x="12" y="0"/>
                      </a:lnTo>
                    </a:path>
                  </a:pathLst>
                </a:custGeom>
                <a:solidFill>
                  <a:srgbClr val="CCCCCC"/>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s-ES_tradnl"/>
                </a:p>
              </p:txBody>
            </p:sp>
            <p:sp>
              <p:nvSpPr>
                <p:cNvPr id="999" name="Freeform 1356"/>
                <p:cNvSpPr>
                  <a:spLocks/>
                </p:cNvSpPr>
                <p:nvPr/>
              </p:nvSpPr>
              <p:spPr bwMode="auto">
                <a:xfrm>
                  <a:off x="4303" y="1212"/>
                  <a:ext cx="24" cy="17"/>
                </a:xfrm>
                <a:custGeom>
                  <a:avLst/>
                  <a:gdLst>
                    <a:gd name="T0" fmla="*/ 12 w 24"/>
                    <a:gd name="T1" fmla="*/ 0 h 17"/>
                    <a:gd name="T2" fmla="*/ 23 w 24"/>
                    <a:gd name="T3" fmla="*/ 7 h 17"/>
                    <a:gd name="T4" fmla="*/ 10 w 24"/>
                    <a:gd name="T5" fmla="*/ 16 h 17"/>
                    <a:gd name="T6" fmla="*/ 0 w 24"/>
                    <a:gd name="T7" fmla="*/ 8 h 17"/>
                    <a:gd name="T8" fmla="*/ 12 w 24"/>
                    <a:gd name="T9" fmla="*/ 0 h 17"/>
                    <a:gd name="T10" fmla="*/ 0 60000 65536"/>
                    <a:gd name="T11" fmla="*/ 0 60000 65536"/>
                    <a:gd name="T12" fmla="*/ 0 60000 65536"/>
                    <a:gd name="T13" fmla="*/ 0 60000 65536"/>
                    <a:gd name="T14" fmla="*/ 0 60000 65536"/>
                    <a:gd name="T15" fmla="*/ 0 w 24"/>
                    <a:gd name="T16" fmla="*/ 0 h 17"/>
                    <a:gd name="T17" fmla="*/ 24 w 24"/>
                    <a:gd name="T18" fmla="*/ 17 h 17"/>
                  </a:gdLst>
                  <a:ahLst/>
                  <a:cxnLst>
                    <a:cxn ang="T10">
                      <a:pos x="T0" y="T1"/>
                    </a:cxn>
                    <a:cxn ang="T11">
                      <a:pos x="T2" y="T3"/>
                    </a:cxn>
                    <a:cxn ang="T12">
                      <a:pos x="T4" y="T5"/>
                    </a:cxn>
                    <a:cxn ang="T13">
                      <a:pos x="T6" y="T7"/>
                    </a:cxn>
                    <a:cxn ang="T14">
                      <a:pos x="T8" y="T9"/>
                    </a:cxn>
                  </a:cxnLst>
                  <a:rect l="T15" t="T16" r="T17" b="T18"/>
                  <a:pathLst>
                    <a:path w="24" h="17">
                      <a:moveTo>
                        <a:pt x="12" y="0"/>
                      </a:moveTo>
                      <a:lnTo>
                        <a:pt x="23" y="7"/>
                      </a:lnTo>
                      <a:lnTo>
                        <a:pt x="10" y="16"/>
                      </a:lnTo>
                      <a:lnTo>
                        <a:pt x="0" y="8"/>
                      </a:lnTo>
                      <a:lnTo>
                        <a:pt x="12" y="0"/>
                      </a:lnTo>
                    </a:path>
                  </a:pathLst>
                </a:custGeom>
                <a:solidFill>
                  <a:srgbClr val="FFFF00"/>
                </a:solidFill>
                <a:ln w="12700" cap="rnd">
                  <a:solidFill>
                    <a:srgbClr val="000000"/>
                  </a:solidFill>
                  <a:round/>
                  <a:headEnd type="none" w="sm" len="sm"/>
                  <a:tailEnd type="none" w="sm" len="sm"/>
                </a:ln>
              </p:spPr>
              <p:txBody>
                <a:bodyPr/>
                <a:lstStyle/>
                <a:p>
                  <a:endParaRPr lang="es-ES_tradnl"/>
                </a:p>
              </p:txBody>
            </p:sp>
            <p:sp>
              <p:nvSpPr>
                <p:cNvPr id="1000" name="Freeform 1357"/>
                <p:cNvSpPr>
                  <a:spLocks/>
                </p:cNvSpPr>
                <p:nvPr/>
              </p:nvSpPr>
              <p:spPr bwMode="auto">
                <a:xfrm>
                  <a:off x="4301" y="1221"/>
                  <a:ext cx="17" cy="21"/>
                </a:xfrm>
                <a:custGeom>
                  <a:avLst/>
                  <a:gdLst>
                    <a:gd name="T0" fmla="*/ 13 w 17"/>
                    <a:gd name="T1" fmla="*/ 0 h 21"/>
                    <a:gd name="T2" fmla="*/ 16 w 17"/>
                    <a:gd name="T3" fmla="*/ 14 h 21"/>
                    <a:gd name="T4" fmla="*/ 2 w 17"/>
                    <a:gd name="T5" fmla="*/ 20 h 21"/>
                    <a:gd name="T6" fmla="*/ 0 w 17"/>
                    <a:gd name="T7" fmla="*/ 5 h 21"/>
                    <a:gd name="T8" fmla="*/ 13 w 17"/>
                    <a:gd name="T9" fmla="*/ 0 h 21"/>
                    <a:gd name="T10" fmla="*/ 0 60000 65536"/>
                    <a:gd name="T11" fmla="*/ 0 60000 65536"/>
                    <a:gd name="T12" fmla="*/ 0 60000 65536"/>
                    <a:gd name="T13" fmla="*/ 0 60000 65536"/>
                    <a:gd name="T14" fmla="*/ 0 60000 65536"/>
                    <a:gd name="T15" fmla="*/ 0 w 17"/>
                    <a:gd name="T16" fmla="*/ 0 h 21"/>
                    <a:gd name="T17" fmla="*/ 17 w 17"/>
                    <a:gd name="T18" fmla="*/ 21 h 21"/>
                  </a:gdLst>
                  <a:ahLst/>
                  <a:cxnLst>
                    <a:cxn ang="T10">
                      <a:pos x="T0" y="T1"/>
                    </a:cxn>
                    <a:cxn ang="T11">
                      <a:pos x="T2" y="T3"/>
                    </a:cxn>
                    <a:cxn ang="T12">
                      <a:pos x="T4" y="T5"/>
                    </a:cxn>
                    <a:cxn ang="T13">
                      <a:pos x="T6" y="T7"/>
                    </a:cxn>
                    <a:cxn ang="T14">
                      <a:pos x="T8" y="T9"/>
                    </a:cxn>
                  </a:cxnLst>
                  <a:rect l="T15" t="T16" r="T17" b="T18"/>
                  <a:pathLst>
                    <a:path w="17" h="21">
                      <a:moveTo>
                        <a:pt x="13" y="0"/>
                      </a:moveTo>
                      <a:lnTo>
                        <a:pt x="16" y="14"/>
                      </a:lnTo>
                      <a:lnTo>
                        <a:pt x="2" y="20"/>
                      </a:lnTo>
                      <a:lnTo>
                        <a:pt x="0" y="5"/>
                      </a:lnTo>
                      <a:lnTo>
                        <a:pt x="13" y="0"/>
                      </a:lnTo>
                    </a:path>
                  </a:pathLst>
                </a:custGeom>
                <a:solidFill>
                  <a:srgbClr val="FFFF99"/>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s-ES_tradnl"/>
                </a:p>
              </p:txBody>
            </p:sp>
            <p:sp>
              <p:nvSpPr>
                <p:cNvPr id="1001" name="Freeform 1358"/>
                <p:cNvSpPr>
                  <a:spLocks/>
                </p:cNvSpPr>
                <p:nvPr/>
              </p:nvSpPr>
              <p:spPr bwMode="auto">
                <a:xfrm>
                  <a:off x="4301" y="1221"/>
                  <a:ext cx="17" cy="21"/>
                </a:xfrm>
                <a:custGeom>
                  <a:avLst/>
                  <a:gdLst>
                    <a:gd name="T0" fmla="*/ 13 w 17"/>
                    <a:gd name="T1" fmla="*/ 0 h 21"/>
                    <a:gd name="T2" fmla="*/ 16 w 17"/>
                    <a:gd name="T3" fmla="*/ 14 h 21"/>
                    <a:gd name="T4" fmla="*/ 2 w 17"/>
                    <a:gd name="T5" fmla="*/ 20 h 21"/>
                    <a:gd name="T6" fmla="*/ 0 w 17"/>
                    <a:gd name="T7" fmla="*/ 5 h 21"/>
                    <a:gd name="T8" fmla="*/ 13 w 17"/>
                    <a:gd name="T9" fmla="*/ 0 h 21"/>
                    <a:gd name="T10" fmla="*/ 0 60000 65536"/>
                    <a:gd name="T11" fmla="*/ 0 60000 65536"/>
                    <a:gd name="T12" fmla="*/ 0 60000 65536"/>
                    <a:gd name="T13" fmla="*/ 0 60000 65536"/>
                    <a:gd name="T14" fmla="*/ 0 60000 65536"/>
                    <a:gd name="T15" fmla="*/ 0 w 17"/>
                    <a:gd name="T16" fmla="*/ 0 h 21"/>
                    <a:gd name="T17" fmla="*/ 17 w 17"/>
                    <a:gd name="T18" fmla="*/ 21 h 21"/>
                  </a:gdLst>
                  <a:ahLst/>
                  <a:cxnLst>
                    <a:cxn ang="T10">
                      <a:pos x="T0" y="T1"/>
                    </a:cxn>
                    <a:cxn ang="T11">
                      <a:pos x="T2" y="T3"/>
                    </a:cxn>
                    <a:cxn ang="T12">
                      <a:pos x="T4" y="T5"/>
                    </a:cxn>
                    <a:cxn ang="T13">
                      <a:pos x="T6" y="T7"/>
                    </a:cxn>
                    <a:cxn ang="T14">
                      <a:pos x="T8" y="T9"/>
                    </a:cxn>
                  </a:cxnLst>
                  <a:rect l="T15" t="T16" r="T17" b="T18"/>
                  <a:pathLst>
                    <a:path w="17" h="21">
                      <a:moveTo>
                        <a:pt x="13" y="0"/>
                      </a:moveTo>
                      <a:lnTo>
                        <a:pt x="16" y="14"/>
                      </a:lnTo>
                      <a:lnTo>
                        <a:pt x="2" y="20"/>
                      </a:lnTo>
                      <a:lnTo>
                        <a:pt x="0" y="5"/>
                      </a:lnTo>
                      <a:lnTo>
                        <a:pt x="13" y="0"/>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s-ES_tradnl"/>
                </a:p>
              </p:txBody>
            </p:sp>
            <p:sp>
              <p:nvSpPr>
                <p:cNvPr id="1002" name="Freeform 1359"/>
                <p:cNvSpPr>
                  <a:spLocks/>
                </p:cNvSpPr>
                <p:nvPr/>
              </p:nvSpPr>
              <p:spPr bwMode="auto">
                <a:xfrm>
                  <a:off x="4290" y="1222"/>
                  <a:ext cx="17" cy="20"/>
                </a:xfrm>
                <a:custGeom>
                  <a:avLst/>
                  <a:gdLst>
                    <a:gd name="T0" fmla="*/ 0 w 17"/>
                    <a:gd name="T1" fmla="*/ 0 h 20"/>
                    <a:gd name="T2" fmla="*/ 2 w 17"/>
                    <a:gd name="T3" fmla="*/ 14 h 20"/>
                    <a:gd name="T4" fmla="*/ 16 w 17"/>
                    <a:gd name="T5" fmla="*/ 19 h 20"/>
                    <a:gd name="T6" fmla="*/ 13 w 17"/>
                    <a:gd name="T7" fmla="*/ 4 h 20"/>
                    <a:gd name="T8" fmla="*/ 0 w 17"/>
                    <a:gd name="T9" fmla="*/ 0 h 20"/>
                    <a:gd name="T10" fmla="*/ 0 60000 65536"/>
                    <a:gd name="T11" fmla="*/ 0 60000 65536"/>
                    <a:gd name="T12" fmla="*/ 0 60000 65536"/>
                    <a:gd name="T13" fmla="*/ 0 60000 65536"/>
                    <a:gd name="T14" fmla="*/ 0 60000 65536"/>
                    <a:gd name="T15" fmla="*/ 0 w 17"/>
                    <a:gd name="T16" fmla="*/ 0 h 20"/>
                    <a:gd name="T17" fmla="*/ 17 w 17"/>
                    <a:gd name="T18" fmla="*/ 20 h 20"/>
                  </a:gdLst>
                  <a:ahLst/>
                  <a:cxnLst>
                    <a:cxn ang="T10">
                      <a:pos x="T0" y="T1"/>
                    </a:cxn>
                    <a:cxn ang="T11">
                      <a:pos x="T2" y="T3"/>
                    </a:cxn>
                    <a:cxn ang="T12">
                      <a:pos x="T4" y="T5"/>
                    </a:cxn>
                    <a:cxn ang="T13">
                      <a:pos x="T6" y="T7"/>
                    </a:cxn>
                    <a:cxn ang="T14">
                      <a:pos x="T8" y="T9"/>
                    </a:cxn>
                  </a:cxnLst>
                  <a:rect l="T15" t="T16" r="T17" b="T18"/>
                  <a:pathLst>
                    <a:path w="17" h="20">
                      <a:moveTo>
                        <a:pt x="0" y="0"/>
                      </a:moveTo>
                      <a:lnTo>
                        <a:pt x="2" y="14"/>
                      </a:lnTo>
                      <a:lnTo>
                        <a:pt x="16" y="19"/>
                      </a:lnTo>
                      <a:lnTo>
                        <a:pt x="13" y="4"/>
                      </a:lnTo>
                      <a:lnTo>
                        <a:pt x="0" y="0"/>
                      </a:lnTo>
                    </a:path>
                  </a:pathLst>
                </a:custGeom>
                <a:solidFill>
                  <a:srgbClr val="B2B2B2"/>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s-ES_tradnl"/>
                </a:p>
              </p:txBody>
            </p:sp>
            <p:sp>
              <p:nvSpPr>
                <p:cNvPr id="1003" name="Freeform 1360"/>
                <p:cNvSpPr>
                  <a:spLocks/>
                </p:cNvSpPr>
                <p:nvPr/>
              </p:nvSpPr>
              <p:spPr bwMode="auto">
                <a:xfrm>
                  <a:off x="4290" y="1222"/>
                  <a:ext cx="17" cy="20"/>
                </a:xfrm>
                <a:custGeom>
                  <a:avLst/>
                  <a:gdLst>
                    <a:gd name="T0" fmla="*/ 0 w 17"/>
                    <a:gd name="T1" fmla="*/ 0 h 20"/>
                    <a:gd name="T2" fmla="*/ 2 w 17"/>
                    <a:gd name="T3" fmla="*/ 14 h 20"/>
                    <a:gd name="T4" fmla="*/ 16 w 17"/>
                    <a:gd name="T5" fmla="*/ 19 h 20"/>
                    <a:gd name="T6" fmla="*/ 13 w 17"/>
                    <a:gd name="T7" fmla="*/ 4 h 20"/>
                    <a:gd name="T8" fmla="*/ 0 w 17"/>
                    <a:gd name="T9" fmla="*/ 0 h 20"/>
                    <a:gd name="T10" fmla="*/ 0 60000 65536"/>
                    <a:gd name="T11" fmla="*/ 0 60000 65536"/>
                    <a:gd name="T12" fmla="*/ 0 60000 65536"/>
                    <a:gd name="T13" fmla="*/ 0 60000 65536"/>
                    <a:gd name="T14" fmla="*/ 0 60000 65536"/>
                    <a:gd name="T15" fmla="*/ 0 w 17"/>
                    <a:gd name="T16" fmla="*/ 0 h 20"/>
                    <a:gd name="T17" fmla="*/ 17 w 17"/>
                    <a:gd name="T18" fmla="*/ 20 h 20"/>
                  </a:gdLst>
                  <a:ahLst/>
                  <a:cxnLst>
                    <a:cxn ang="T10">
                      <a:pos x="T0" y="T1"/>
                    </a:cxn>
                    <a:cxn ang="T11">
                      <a:pos x="T2" y="T3"/>
                    </a:cxn>
                    <a:cxn ang="T12">
                      <a:pos x="T4" y="T5"/>
                    </a:cxn>
                    <a:cxn ang="T13">
                      <a:pos x="T6" y="T7"/>
                    </a:cxn>
                    <a:cxn ang="T14">
                      <a:pos x="T8" y="T9"/>
                    </a:cxn>
                  </a:cxnLst>
                  <a:rect l="T15" t="T16" r="T17" b="T18"/>
                  <a:pathLst>
                    <a:path w="17" h="20">
                      <a:moveTo>
                        <a:pt x="0" y="0"/>
                      </a:moveTo>
                      <a:lnTo>
                        <a:pt x="2" y="14"/>
                      </a:lnTo>
                      <a:lnTo>
                        <a:pt x="16" y="19"/>
                      </a:lnTo>
                      <a:lnTo>
                        <a:pt x="13" y="4"/>
                      </a:lnTo>
                      <a:lnTo>
                        <a:pt x="0" y="0"/>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s-ES_tradnl"/>
                </a:p>
              </p:txBody>
            </p:sp>
            <p:sp>
              <p:nvSpPr>
                <p:cNvPr id="1004" name="Freeform 1361"/>
                <p:cNvSpPr>
                  <a:spLocks/>
                </p:cNvSpPr>
                <p:nvPr/>
              </p:nvSpPr>
              <p:spPr bwMode="auto">
                <a:xfrm>
                  <a:off x="4290" y="1217"/>
                  <a:ext cx="25" cy="17"/>
                </a:xfrm>
                <a:custGeom>
                  <a:avLst/>
                  <a:gdLst>
                    <a:gd name="T0" fmla="*/ 12 w 25"/>
                    <a:gd name="T1" fmla="*/ 0 h 17"/>
                    <a:gd name="T2" fmla="*/ 24 w 25"/>
                    <a:gd name="T3" fmla="*/ 7 h 17"/>
                    <a:gd name="T4" fmla="*/ 11 w 25"/>
                    <a:gd name="T5" fmla="*/ 16 h 17"/>
                    <a:gd name="T6" fmla="*/ 0 w 25"/>
                    <a:gd name="T7" fmla="*/ 8 h 17"/>
                    <a:gd name="T8" fmla="*/ 12 w 25"/>
                    <a:gd name="T9" fmla="*/ 0 h 17"/>
                    <a:gd name="T10" fmla="*/ 0 60000 65536"/>
                    <a:gd name="T11" fmla="*/ 0 60000 65536"/>
                    <a:gd name="T12" fmla="*/ 0 60000 65536"/>
                    <a:gd name="T13" fmla="*/ 0 60000 65536"/>
                    <a:gd name="T14" fmla="*/ 0 60000 65536"/>
                    <a:gd name="T15" fmla="*/ 0 w 25"/>
                    <a:gd name="T16" fmla="*/ 0 h 17"/>
                    <a:gd name="T17" fmla="*/ 25 w 25"/>
                    <a:gd name="T18" fmla="*/ 17 h 17"/>
                  </a:gdLst>
                  <a:ahLst/>
                  <a:cxnLst>
                    <a:cxn ang="T10">
                      <a:pos x="T0" y="T1"/>
                    </a:cxn>
                    <a:cxn ang="T11">
                      <a:pos x="T2" y="T3"/>
                    </a:cxn>
                    <a:cxn ang="T12">
                      <a:pos x="T4" y="T5"/>
                    </a:cxn>
                    <a:cxn ang="T13">
                      <a:pos x="T6" y="T7"/>
                    </a:cxn>
                    <a:cxn ang="T14">
                      <a:pos x="T8" y="T9"/>
                    </a:cxn>
                  </a:cxnLst>
                  <a:rect l="T15" t="T16" r="T17" b="T18"/>
                  <a:pathLst>
                    <a:path w="25" h="17">
                      <a:moveTo>
                        <a:pt x="12" y="0"/>
                      </a:moveTo>
                      <a:lnTo>
                        <a:pt x="24" y="7"/>
                      </a:lnTo>
                      <a:lnTo>
                        <a:pt x="11" y="16"/>
                      </a:lnTo>
                      <a:lnTo>
                        <a:pt x="0" y="8"/>
                      </a:lnTo>
                      <a:lnTo>
                        <a:pt x="12" y="0"/>
                      </a:lnTo>
                    </a:path>
                  </a:pathLst>
                </a:custGeom>
                <a:solidFill>
                  <a:srgbClr val="CCCCCC"/>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s-ES_tradnl"/>
                </a:p>
              </p:txBody>
            </p:sp>
            <p:sp>
              <p:nvSpPr>
                <p:cNvPr id="1005" name="Freeform 1362"/>
                <p:cNvSpPr>
                  <a:spLocks/>
                </p:cNvSpPr>
                <p:nvPr/>
              </p:nvSpPr>
              <p:spPr bwMode="auto">
                <a:xfrm>
                  <a:off x="4290" y="1217"/>
                  <a:ext cx="25" cy="17"/>
                </a:xfrm>
                <a:custGeom>
                  <a:avLst/>
                  <a:gdLst>
                    <a:gd name="T0" fmla="*/ 12 w 25"/>
                    <a:gd name="T1" fmla="*/ 0 h 17"/>
                    <a:gd name="T2" fmla="*/ 24 w 25"/>
                    <a:gd name="T3" fmla="*/ 7 h 17"/>
                    <a:gd name="T4" fmla="*/ 11 w 25"/>
                    <a:gd name="T5" fmla="*/ 16 h 17"/>
                    <a:gd name="T6" fmla="*/ 0 w 25"/>
                    <a:gd name="T7" fmla="*/ 8 h 17"/>
                    <a:gd name="T8" fmla="*/ 12 w 25"/>
                    <a:gd name="T9" fmla="*/ 0 h 17"/>
                    <a:gd name="T10" fmla="*/ 0 60000 65536"/>
                    <a:gd name="T11" fmla="*/ 0 60000 65536"/>
                    <a:gd name="T12" fmla="*/ 0 60000 65536"/>
                    <a:gd name="T13" fmla="*/ 0 60000 65536"/>
                    <a:gd name="T14" fmla="*/ 0 60000 65536"/>
                    <a:gd name="T15" fmla="*/ 0 w 25"/>
                    <a:gd name="T16" fmla="*/ 0 h 17"/>
                    <a:gd name="T17" fmla="*/ 25 w 25"/>
                    <a:gd name="T18" fmla="*/ 17 h 17"/>
                  </a:gdLst>
                  <a:ahLst/>
                  <a:cxnLst>
                    <a:cxn ang="T10">
                      <a:pos x="T0" y="T1"/>
                    </a:cxn>
                    <a:cxn ang="T11">
                      <a:pos x="T2" y="T3"/>
                    </a:cxn>
                    <a:cxn ang="T12">
                      <a:pos x="T4" y="T5"/>
                    </a:cxn>
                    <a:cxn ang="T13">
                      <a:pos x="T6" y="T7"/>
                    </a:cxn>
                    <a:cxn ang="T14">
                      <a:pos x="T8" y="T9"/>
                    </a:cxn>
                  </a:cxnLst>
                  <a:rect l="T15" t="T16" r="T17" b="T18"/>
                  <a:pathLst>
                    <a:path w="25" h="17">
                      <a:moveTo>
                        <a:pt x="12" y="0"/>
                      </a:moveTo>
                      <a:lnTo>
                        <a:pt x="24" y="7"/>
                      </a:lnTo>
                      <a:lnTo>
                        <a:pt x="11" y="16"/>
                      </a:lnTo>
                      <a:lnTo>
                        <a:pt x="0" y="8"/>
                      </a:lnTo>
                      <a:lnTo>
                        <a:pt x="12" y="0"/>
                      </a:lnTo>
                    </a:path>
                  </a:pathLst>
                </a:custGeom>
                <a:solidFill>
                  <a:srgbClr val="FFFF00"/>
                </a:solidFill>
                <a:ln w="12700" cap="rnd">
                  <a:solidFill>
                    <a:srgbClr val="000000"/>
                  </a:solidFill>
                  <a:round/>
                  <a:headEnd type="none" w="sm" len="sm"/>
                  <a:tailEnd type="none" w="sm" len="sm"/>
                </a:ln>
              </p:spPr>
              <p:txBody>
                <a:bodyPr/>
                <a:lstStyle/>
                <a:p>
                  <a:endParaRPr lang="es-ES_tradnl"/>
                </a:p>
              </p:txBody>
            </p:sp>
            <p:sp>
              <p:nvSpPr>
                <p:cNvPr id="1006" name="Freeform 1363"/>
                <p:cNvSpPr>
                  <a:spLocks/>
                </p:cNvSpPr>
                <p:nvPr/>
              </p:nvSpPr>
              <p:spPr bwMode="auto">
                <a:xfrm>
                  <a:off x="4289" y="1227"/>
                  <a:ext cx="17" cy="20"/>
                </a:xfrm>
                <a:custGeom>
                  <a:avLst/>
                  <a:gdLst>
                    <a:gd name="T0" fmla="*/ 13 w 17"/>
                    <a:gd name="T1" fmla="*/ 0 h 20"/>
                    <a:gd name="T2" fmla="*/ 16 w 17"/>
                    <a:gd name="T3" fmla="*/ 13 h 20"/>
                    <a:gd name="T4" fmla="*/ 2 w 17"/>
                    <a:gd name="T5" fmla="*/ 19 h 20"/>
                    <a:gd name="T6" fmla="*/ 0 w 17"/>
                    <a:gd name="T7" fmla="*/ 5 h 20"/>
                    <a:gd name="T8" fmla="*/ 13 w 17"/>
                    <a:gd name="T9" fmla="*/ 0 h 20"/>
                    <a:gd name="T10" fmla="*/ 0 60000 65536"/>
                    <a:gd name="T11" fmla="*/ 0 60000 65536"/>
                    <a:gd name="T12" fmla="*/ 0 60000 65536"/>
                    <a:gd name="T13" fmla="*/ 0 60000 65536"/>
                    <a:gd name="T14" fmla="*/ 0 60000 65536"/>
                    <a:gd name="T15" fmla="*/ 0 w 17"/>
                    <a:gd name="T16" fmla="*/ 0 h 20"/>
                    <a:gd name="T17" fmla="*/ 17 w 17"/>
                    <a:gd name="T18" fmla="*/ 20 h 20"/>
                  </a:gdLst>
                  <a:ahLst/>
                  <a:cxnLst>
                    <a:cxn ang="T10">
                      <a:pos x="T0" y="T1"/>
                    </a:cxn>
                    <a:cxn ang="T11">
                      <a:pos x="T2" y="T3"/>
                    </a:cxn>
                    <a:cxn ang="T12">
                      <a:pos x="T4" y="T5"/>
                    </a:cxn>
                    <a:cxn ang="T13">
                      <a:pos x="T6" y="T7"/>
                    </a:cxn>
                    <a:cxn ang="T14">
                      <a:pos x="T8" y="T9"/>
                    </a:cxn>
                  </a:cxnLst>
                  <a:rect l="T15" t="T16" r="T17" b="T18"/>
                  <a:pathLst>
                    <a:path w="17" h="20">
                      <a:moveTo>
                        <a:pt x="13" y="0"/>
                      </a:moveTo>
                      <a:lnTo>
                        <a:pt x="16" y="13"/>
                      </a:lnTo>
                      <a:lnTo>
                        <a:pt x="2" y="19"/>
                      </a:lnTo>
                      <a:lnTo>
                        <a:pt x="0" y="5"/>
                      </a:lnTo>
                      <a:lnTo>
                        <a:pt x="13" y="0"/>
                      </a:lnTo>
                    </a:path>
                  </a:pathLst>
                </a:custGeom>
                <a:solidFill>
                  <a:srgbClr val="FFFF99"/>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s-ES_tradnl"/>
                </a:p>
              </p:txBody>
            </p:sp>
            <p:sp>
              <p:nvSpPr>
                <p:cNvPr id="1007" name="Freeform 1364"/>
                <p:cNvSpPr>
                  <a:spLocks/>
                </p:cNvSpPr>
                <p:nvPr/>
              </p:nvSpPr>
              <p:spPr bwMode="auto">
                <a:xfrm>
                  <a:off x="4289" y="1227"/>
                  <a:ext cx="17" cy="20"/>
                </a:xfrm>
                <a:custGeom>
                  <a:avLst/>
                  <a:gdLst>
                    <a:gd name="T0" fmla="*/ 13 w 17"/>
                    <a:gd name="T1" fmla="*/ 0 h 20"/>
                    <a:gd name="T2" fmla="*/ 16 w 17"/>
                    <a:gd name="T3" fmla="*/ 13 h 20"/>
                    <a:gd name="T4" fmla="*/ 2 w 17"/>
                    <a:gd name="T5" fmla="*/ 19 h 20"/>
                    <a:gd name="T6" fmla="*/ 0 w 17"/>
                    <a:gd name="T7" fmla="*/ 5 h 20"/>
                    <a:gd name="T8" fmla="*/ 13 w 17"/>
                    <a:gd name="T9" fmla="*/ 0 h 20"/>
                    <a:gd name="T10" fmla="*/ 0 60000 65536"/>
                    <a:gd name="T11" fmla="*/ 0 60000 65536"/>
                    <a:gd name="T12" fmla="*/ 0 60000 65536"/>
                    <a:gd name="T13" fmla="*/ 0 60000 65536"/>
                    <a:gd name="T14" fmla="*/ 0 60000 65536"/>
                    <a:gd name="T15" fmla="*/ 0 w 17"/>
                    <a:gd name="T16" fmla="*/ 0 h 20"/>
                    <a:gd name="T17" fmla="*/ 17 w 17"/>
                    <a:gd name="T18" fmla="*/ 20 h 20"/>
                  </a:gdLst>
                  <a:ahLst/>
                  <a:cxnLst>
                    <a:cxn ang="T10">
                      <a:pos x="T0" y="T1"/>
                    </a:cxn>
                    <a:cxn ang="T11">
                      <a:pos x="T2" y="T3"/>
                    </a:cxn>
                    <a:cxn ang="T12">
                      <a:pos x="T4" y="T5"/>
                    </a:cxn>
                    <a:cxn ang="T13">
                      <a:pos x="T6" y="T7"/>
                    </a:cxn>
                    <a:cxn ang="T14">
                      <a:pos x="T8" y="T9"/>
                    </a:cxn>
                  </a:cxnLst>
                  <a:rect l="T15" t="T16" r="T17" b="T18"/>
                  <a:pathLst>
                    <a:path w="17" h="20">
                      <a:moveTo>
                        <a:pt x="13" y="0"/>
                      </a:moveTo>
                      <a:lnTo>
                        <a:pt x="16" y="13"/>
                      </a:lnTo>
                      <a:lnTo>
                        <a:pt x="2" y="19"/>
                      </a:lnTo>
                      <a:lnTo>
                        <a:pt x="0" y="5"/>
                      </a:lnTo>
                      <a:lnTo>
                        <a:pt x="13" y="0"/>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s-ES_tradnl"/>
                </a:p>
              </p:txBody>
            </p:sp>
            <p:sp>
              <p:nvSpPr>
                <p:cNvPr id="1008" name="Freeform 1365"/>
                <p:cNvSpPr>
                  <a:spLocks/>
                </p:cNvSpPr>
                <p:nvPr/>
              </p:nvSpPr>
              <p:spPr bwMode="auto">
                <a:xfrm>
                  <a:off x="4278" y="1227"/>
                  <a:ext cx="17" cy="20"/>
                </a:xfrm>
                <a:custGeom>
                  <a:avLst/>
                  <a:gdLst>
                    <a:gd name="T0" fmla="*/ 0 w 17"/>
                    <a:gd name="T1" fmla="*/ 0 h 20"/>
                    <a:gd name="T2" fmla="*/ 2 w 17"/>
                    <a:gd name="T3" fmla="*/ 14 h 20"/>
                    <a:gd name="T4" fmla="*/ 16 w 17"/>
                    <a:gd name="T5" fmla="*/ 19 h 20"/>
                    <a:gd name="T6" fmla="*/ 13 w 17"/>
                    <a:gd name="T7" fmla="*/ 4 h 20"/>
                    <a:gd name="T8" fmla="*/ 0 w 17"/>
                    <a:gd name="T9" fmla="*/ 0 h 20"/>
                    <a:gd name="T10" fmla="*/ 0 60000 65536"/>
                    <a:gd name="T11" fmla="*/ 0 60000 65536"/>
                    <a:gd name="T12" fmla="*/ 0 60000 65536"/>
                    <a:gd name="T13" fmla="*/ 0 60000 65536"/>
                    <a:gd name="T14" fmla="*/ 0 60000 65536"/>
                    <a:gd name="T15" fmla="*/ 0 w 17"/>
                    <a:gd name="T16" fmla="*/ 0 h 20"/>
                    <a:gd name="T17" fmla="*/ 17 w 17"/>
                    <a:gd name="T18" fmla="*/ 20 h 20"/>
                  </a:gdLst>
                  <a:ahLst/>
                  <a:cxnLst>
                    <a:cxn ang="T10">
                      <a:pos x="T0" y="T1"/>
                    </a:cxn>
                    <a:cxn ang="T11">
                      <a:pos x="T2" y="T3"/>
                    </a:cxn>
                    <a:cxn ang="T12">
                      <a:pos x="T4" y="T5"/>
                    </a:cxn>
                    <a:cxn ang="T13">
                      <a:pos x="T6" y="T7"/>
                    </a:cxn>
                    <a:cxn ang="T14">
                      <a:pos x="T8" y="T9"/>
                    </a:cxn>
                  </a:cxnLst>
                  <a:rect l="T15" t="T16" r="T17" b="T18"/>
                  <a:pathLst>
                    <a:path w="17" h="20">
                      <a:moveTo>
                        <a:pt x="0" y="0"/>
                      </a:moveTo>
                      <a:lnTo>
                        <a:pt x="2" y="14"/>
                      </a:lnTo>
                      <a:lnTo>
                        <a:pt x="16" y="19"/>
                      </a:lnTo>
                      <a:lnTo>
                        <a:pt x="13" y="4"/>
                      </a:lnTo>
                      <a:lnTo>
                        <a:pt x="0" y="0"/>
                      </a:lnTo>
                    </a:path>
                  </a:pathLst>
                </a:custGeom>
                <a:solidFill>
                  <a:srgbClr val="CCCC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s-ES_tradnl"/>
                </a:p>
              </p:txBody>
            </p:sp>
            <p:sp>
              <p:nvSpPr>
                <p:cNvPr id="1009" name="Freeform 1366"/>
                <p:cNvSpPr>
                  <a:spLocks/>
                </p:cNvSpPr>
                <p:nvPr/>
              </p:nvSpPr>
              <p:spPr bwMode="auto">
                <a:xfrm>
                  <a:off x="4278" y="1227"/>
                  <a:ext cx="17" cy="20"/>
                </a:xfrm>
                <a:custGeom>
                  <a:avLst/>
                  <a:gdLst>
                    <a:gd name="T0" fmla="*/ 0 w 17"/>
                    <a:gd name="T1" fmla="*/ 0 h 20"/>
                    <a:gd name="T2" fmla="*/ 2 w 17"/>
                    <a:gd name="T3" fmla="*/ 14 h 20"/>
                    <a:gd name="T4" fmla="*/ 16 w 17"/>
                    <a:gd name="T5" fmla="*/ 19 h 20"/>
                    <a:gd name="T6" fmla="*/ 13 w 17"/>
                    <a:gd name="T7" fmla="*/ 4 h 20"/>
                    <a:gd name="T8" fmla="*/ 0 w 17"/>
                    <a:gd name="T9" fmla="*/ 0 h 20"/>
                    <a:gd name="T10" fmla="*/ 0 60000 65536"/>
                    <a:gd name="T11" fmla="*/ 0 60000 65536"/>
                    <a:gd name="T12" fmla="*/ 0 60000 65536"/>
                    <a:gd name="T13" fmla="*/ 0 60000 65536"/>
                    <a:gd name="T14" fmla="*/ 0 60000 65536"/>
                    <a:gd name="T15" fmla="*/ 0 w 17"/>
                    <a:gd name="T16" fmla="*/ 0 h 20"/>
                    <a:gd name="T17" fmla="*/ 17 w 17"/>
                    <a:gd name="T18" fmla="*/ 20 h 20"/>
                  </a:gdLst>
                  <a:ahLst/>
                  <a:cxnLst>
                    <a:cxn ang="T10">
                      <a:pos x="T0" y="T1"/>
                    </a:cxn>
                    <a:cxn ang="T11">
                      <a:pos x="T2" y="T3"/>
                    </a:cxn>
                    <a:cxn ang="T12">
                      <a:pos x="T4" y="T5"/>
                    </a:cxn>
                    <a:cxn ang="T13">
                      <a:pos x="T6" y="T7"/>
                    </a:cxn>
                    <a:cxn ang="T14">
                      <a:pos x="T8" y="T9"/>
                    </a:cxn>
                  </a:cxnLst>
                  <a:rect l="T15" t="T16" r="T17" b="T18"/>
                  <a:pathLst>
                    <a:path w="17" h="20">
                      <a:moveTo>
                        <a:pt x="0" y="0"/>
                      </a:moveTo>
                      <a:lnTo>
                        <a:pt x="2" y="14"/>
                      </a:lnTo>
                      <a:lnTo>
                        <a:pt x="16" y="19"/>
                      </a:lnTo>
                      <a:lnTo>
                        <a:pt x="13" y="4"/>
                      </a:lnTo>
                      <a:lnTo>
                        <a:pt x="0" y="0"/>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s-ES_tradnl"/>
                </a:p>
              </p:txBody>
            </p:sp>
            <p:sp>
              <p:nvSpPr>
                <p:cNvPr id="1010" name="Freeform 1367"/>
                <p:cNvSpPr>
                  <a:spLocks/>
                </p:cNvSpPr>
                <p:nvPr/>
              </p:nvSpPr>
              <p:spPr bwMode="auto">
                <a:xfrm>
                  <a:off x="4278" y="1222"/>
                  <a:ext cx="24" cy="17"/>
                </a:xfrm>
                <a:custGeom>
                  <a:avLst/>
                  <a:gdLst>
                    <a:gd name="T0" fmla="*/ 12 w 24"/>
                    <a:gd name="T1" fmla="*/ 0 h 17"/>
                    <a:gd name="T2" fmla="*/ 23 w 24"/>
                    <a:gd name="T3" fmla="*/ 7 h 17"/>
                    <a:gd name="T4" fmla="*/ 11 w 24"/>
                    <a:gd name="T5" fmla="*/ 16 h 17"/>
                    <a:gd name="T6" fmla="*/ 0 w 24"/>
                    <a:gd name="T7" fmla="*/ 8 h 17"/>
                    <a:gd name="T8" fmla="*/ 12 w 24"/>
                    <a:gd name="T9" fmla="*/ 0 h 17"/>
                    <a:gd name="T10" fmla="*/ 0 60000 65536"/>
                    <a:gd name="T11" fmla="*/ 0 60000 65536"/>
                    <a:gd name="T12" fmla="*/ 0 60000 65536"/>
                    <a:gd name="T13" fmla="*/ 0 60000 65536"/>
                    <a:gd name="T14" fmla="*/ 0 60000 65536"/>
                    <a:gd name="T15" fmla="*/ 0 w 24"/>
                    <a:gd name="T16" fmla="*/ 0 h 17"/>
                    <a:gd name="T17" fmla="*/ 24 w 24"/>
                    <a:gd name="T18" fmla="*/ 17 h 17"/>
                  </a:gdLst>
                  <a:ahLst/>
                  <a:cxnLst>
                    <a:cxn ang="T10">
                      <a:pos x="T0" y="T1"/>
                    </a:cxn>
                    <a:cxn ang="T11">
                      <a:pos x="T2" y="T3"/>
                    </a:cxn>
                    <a:cxn ang="T12">
                      <a:pos x="T4" y="T5"/>
                    </a:cxn>
                    <a:cxn ang="T13">
                      <a:pos x="T6" y="T7"/>
                    </a:cxn>
                    <a:cxn ang="T14">
                      <a:pos x="T8" y="T9"/>
                    </a:cxn>
                  </a:cxnLst>
                  <a:rect l="T15" t="T16" r="T17" b="T18"/>
                  <a:pathLst>
                    <a:path w="24" h="17">
                      <a:moveTo>
                        <a:pt x="12" y="0"/>
                      </a:moveTo>
                      <a:lnTo>
                        <a:pt x="23" y="7"/>
                      </a:lnTo>
                      <a:lnTo>
                        <a:pt x="11" y="16"/>
                      </a:lnTo>
                      <a:lnTo>
                        <a:pt x="0" y="8"/>
                      </a:lnTo>
                      <a:lnTo>
                        <a:pt x="12" y="0"/>
                      </a:lnTo>
                    </a:path>
                  </a:pathLst>
                </a:custGeom>
                <a:solidFill>
                  <a:srgbClr val="CCCCCC"/>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s-ES_tradnl"/>
                </a:p>
              </p:txBody>
            </p:sp>
            <p:sp>
              <p:nvSpPr>
                <p:cNvPr id="1011" name="Freeform 1368"/>
                <p:cNvSpPr>
                  <a:spLocks/>
                </p:cNvSpPr>
                <p:nvPr/>
              </p:nvSpPr>
              <p:spPr bwMode="auto">
                <a:xfrm>
                  <a:off x="4278" y="1222"/>
                  <a:ext cx="24" cy="17"/>
                </a:xfrm>
                <a:custGeom>
                  <a:avLst/>
                  <a:gdLst>
                    <a:gd name="T0" fmla="*/ 12 w 24"/>
                    <a:gd name="T1" fmla="*/ 0 h 17"/>
                    <a:gd name="T2" fmla="*/ 23 w 24"/>
                    <a:gd name="T3" fmla="*/ 7 h 17"/>
                    <a:gd name="T4" fmla="*/ 11 w 24"/>
                    <a:gd name="T5" fmla="*/ 16 h 17"/>
                    <a:gd name="T6" fmla="*/ 0 w 24"/>
                    <a:gd name="T7" fmla="*/ 8 h 17"/>
                    <a:gd name="T8" fmla="*/ 12 w 24"/>
                    <a:gd name="T9" fmla="*/ 0 h 17"/>
                    <a:gd name="T10" fmla="*/ 0 60000 65536"/>
                    <a:gd name="T11" fmla="*/ 0 60000 65536"/>
                    <a:gd name="T12" fmla="*/ 0 60000 65536"/>
                    <a:gd name="T13" fmla="*/ 0 60000 65536"/>
                    <a:gd name="T14" fmla="*/ 0 60000 65536"/>
                    <a:gd name="T15" fmla="*/ 0 w 24"/>
                    <a:gd name="T16" fmla="*/ 0 h 17"/>
                    <a:gd name="T17" fmla="*/ 24 w 24"/>
                    <a:gd name="T18" fmla="*/ 17 h 17"/>
                  </a:gdLst>
                  <a:ahLst/>
                  <a:cxnLst>
                    <a:cxn ang="T10">
                      <a:pos x="T0" y="T1"/>
                    </a:cxn>
                    <a:cxn ang="T11">
                      <a:pos x="T2" y="T3"/>
                    </a:cxn>
                    <a:cxn ang="T12">
                      <a:pos x="T4" y="T5"/>
                    </a:cxn>
                    <a:cxn ang="T13">
                      <a:pos x="T6" y="T7"/>
                    </a:cxn>
                    <a:cxn ang="T14">
                      <a:pos x="T8" y="T9"/>
                    </a:cxn>
                  </a:cxnLst>
                  <a:rect l="T15" t="T16" r="T17" b="T18"/>
                  <a:pathLst>
                    <a:path w="24" h="17">
                      <a:moveTo>
                        <a:pt x="12" y="0"/>
                      </a:moveTo>
                      <a:lnTo>
                        <a:pt x="23" y="7"/>
                      </a:lnTo>
                      <a:lnTo>
                        <a:pt x="11" y="16"/>
                      </a:lnTo>
                      <a:lnTo>
                        <a:pt x="0" y="8"/>
                      </a:lnTo>
                      <a:lnTo>
                        <a:pt x="12" y="0"/>
                      </a:lnTo>
                    </a:path>
                  </a:pathLst>
                </a:custGeom>
                <a:solidFill>
                  <a:srgbClr val="FFFF00"/>
                </a:solidFill>
                <a:ln w="12700" cap="rnd">
                  <a:solidFill>
                    <a:srgbClr val="000000"/>
                  </a:solidFill>
                  <a:round/>
                  <a:headEnd type="none" w="sm" len="sm"/>
                  <a:tailEnd type="none" w="sm" len="sm"/>
                </a:ln>
              </p:spPr>
              <p:txBody>
                <a:bodyPr/>
                <a:lstStyle/>
                <a:p>
                  <a:endParaRPr lang="es-ES_tradnl"/>
                </a:p>
              </p:txBody>
            </p:sp>
          </p:grpSp>
        </p:grpSp>
      </p:grpSp>
      <p:sp>
        <p:nvSpPr>
          <p:cNvPr id="1037" name="Text Box 1369"/>
          <p:cNvSpPr txBox="1">
            <a:spLocks noChangeArrowheads="1"/>
          </p:cNvSpPr>
          <p:nvPr/>
        </p:nvSpPr>
        <p:spPr bwMode="auto">
          <a:xfrm rot="16223627">
            <a:off x="7154863" y="2902744"/>
            <a:ext cx="1296987" cy="366713"/>
          </a:xfrm>
          <a:prstGeom prst="rect">
            <a:avLst/>
          </a:prstGeom>
          <a:solidFill>
            <a:srgbClr val="FFCC66"/>
          </a:solidFill>
          <a:ln>
            <a:noFill/>
          </a:ln>
          <a:extLs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eaLnBrk="1" hangingPunct="1">
              <a:spcBef>
                <a:spcPct val="50000"/>
              </a:spcBef>
            </a:pPr>
            <a:r>
              <a:rPr lang="es-ES_tradnl" sz="1800">
                <a:latin typeface="Arial" charset="0"/>
              </a:rPr>
              <a:t>Cliente</a:t>
            </a:r>
            <a:endParaRPr lang="es-ES" sz="1800">
              <a:latin typeface="Arial" charset="0"/>
            </a:endParaRPr>
          </a:p>
        </p:txBody>
      </p:sp>
      <p:sp>
        <p:nvSpPr>
          <p:cNvPr id="1038" name="Text Box 1370"/>
          <p:cNvSpPr txBox="1">
            <a:spLocks noChangeArrowheads="1"/>
          </p:cNvSpPr>
          <p:nvPr/>
        </p:nvSpPr>
        <p:spPr bwMode="auto">
          <a:xfrm rot="16223627">
            <a:off x="7098507" y="5133975"/>
            <a:ext cx="1409700" cy="366713"/>
          </a:xfrm>
          <a:prstGeom prst="rect">
            <a:avLst/>
          </a:prstGeom>
          <a:solidFill>
            <a:srgbClr val="FFCC66"/>
          </a:solidFill>
          <a:ln>
            <a:noFill/>
          </a:ln>
          <a:extLs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eaLnBrk="1" hangingPunct="1">
              <a:spcBef>
                <a:spcPct val="50000"/>
              </a:spcBef>
            </a:pPr>
            <a:r>
              <a:rPr lang="es-ES_tradnl" sz="1800">
                <a:latin typeface="Arial" charset="0"/>
              </a:rPr>
              <a:t>Servidor</a:t>
            </a:r>
            <a:endParaRPr lang="es-ES" sz="1800">
              <a:latin typeface="Arial" charset="0"/>
            </a:endParaRPr>
          </a:p>
        </p:txBody>
      </p:sp>
      <p:sp>
        <p:nvSpPr>
          <p:cNvPr id="1039" name="Rectangle 963"/>
          <p:cNvSpPr>
            <a:spLocks noChangeArrowheads="1"/>
          </p:cNvSpPr>
          <p:nvPr/>
        </p:nvSpPr>
        <p:spPr bwMode="auto">
          <a:xfrm>
            <a:off x="35496" y="3861048"/>
            <a:ext cx="2279650"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p>
            <a:pPr algn="ctr" defTabSz="822325">
              <a:spcBef>
                <a:spcPct val="50000"/>
              </a:spcBef>
            </a:pPr>
            <a:r>
              <a:rPr lang="es-ES_tradnl" sz="1600" b="1" dirty="0">
                <a:solidFill>
                  <a:srgbClr val="000099"/>
                </a:solidFill>
                <a:latin typeface="Arial" charset="0"/>
              </a:rPr>
              <a:t>Servidor Multidimensional</a:t>
            </a:r>
            <a:endParaRPr lang="es-ES" sz="1600" b="1" dirty="0">
              <a:solidFill>
                <a:srgbClr val="000099"/>
              </a:solidFill>
              <a:latin typeface="Arial" charset="0"/>
            </a:endParaRPr>
          </a:p>
        </p:txBody>
      </p:sp>
    </p:spTree>
    <p:extLst>
      <p:ext uri="{BB962C8B-B14F-4D97-AF65-F5344CB8AC3E}">
        <p14:creationId xmlns:p14="http://schemas.microsoft.com/office/powerpoint/2010/main" val="1009663504"/>
      </p:ext>
    </p:extLst>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6 Imagen"/>
          <p:cNvPicPr/>
          <p:nvPr/>
        </p:nvPicPr>
        <p:blipFill rotWithShape="1">
          <a:blip r:embed="rId2"/>
          <a:srcRect l="25247" t="27925" r="26592" b="40754"/>
          <a:stretch/>
        </p:blipFill>
        <p:spPr bwMode="auto">
          <a:xfrm>
            <a:off x="611560" y="332656"/>
            <a:ext cx="7992888" cy="4162703"/>
          </a:xfrm>
          <a:prstGeom prst="rect">
            <a:avLst/>
          </a:prstGeom>
          <a:ln>
            <a:noFill/>
          </a:ln>
          <a:extLst>
            <a:ext uri="{53640926-AAD7-44D8-BBD7-CCE9431645EC}">
              <a14:shadowObscured xmlns:a14="http://schemas.microsoft.com/office/drawing/2010/main"/>
            </a:ext>
          </a:extLst>
        </p:spPr>
      </p:pic>
      <p:sp>
        <p:nvSpPr>
          <p:cNvPr id="8" name="7 Rectángulo"/>
          <p:cNvSpPr/>
          <p:nvPr/>
        </p:nvSpPr>
        <p:spPr>
          <a:xfrm>
            <a:off x="467544" y="5271591"/>
            <a:ext cx="8136904" cy="461665"/>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r>
              <a:rPr lang="es-MX" sz="2400" dirty="0"/>
              <a:t>Para construir esta estructura se construyen tres tipos de tablas:</a:t>
            </a:r>
          </a:p>
        </p:txBody>
      </p:sp>
    </p:spTree>
    <p:extLst>
      <p:ext uri="{BB962C8B-B14F-4D97-AF65-F5344CB8AC3E}">
        <p14:creationId xmlns:p14="http://schemas.microsoft.com/office/powerpoint/2010/main" val="3233521410"/>
      </p:ext>
    </p:extLst>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Rectángulo"/>
          <p:cNvSpPr/>
          <p:nvPr/>
        </p:nvSpPr>
        <p:spPr>
          <a:xfrm>
            <a:off x="1043608" y="1628800"/>
            <a:ext cx="7007903" cy="3785652"/>
          </a:xfrm>
          <a:prstGeom prst="rect">
            <a:avLst/>
          </a:prstGeom>
        </p:spPr>
        <p:txBody>
          <a:bodyPr wrap="square">
            <a:spAutoFit/>
          </a:bodyPr>
          <a:lstStyle/>
          <a:p>
            <a:pPr algn="just"/>
            <a:r>
              <a:rPr lang="es-MX" sz="2400" b="1" dirty="0"/>
              <a:t>1.- </a:t>
            </a:r>
            <a:r>
              <a:rPr lang="es-MX" sz="2400" b="1" dirty="0" smtClean="0"/>
              <a:t>Tablas </a:t>
            </a:r>
            <a:r>
              <a:rPr lang="es-MX" sz="2400" b="1" dirty="0"/>
              <a:t>copo de nieve (</a:t>
            </a:r>
            <a:r>
              <a:rPr lang="es-MX" sz="2400" b="1" dirty="0" err="1"/>
              <a:t>snowflake</a:t>
            </a:r>
            <a:r>
              <a:rPr lang="es-MX" sz="2400" b="1" dirty="0"/>
              <a:t> </a:t>
            </a:r>
            <a:r>
              <a:rPr lang="es-MX" sz="2400" b="1" dirty="0" err="1"/>
              <a:t>tables</a:t>
            </a:r>
            <a:r>
              <a:rPr lang="es-MX" sz="2400" b="1" dirty="0"/>
              <a:t>): </a:t>
            </a:r>
            <a:r>
              <a:rPr lang="es-MX" sz="2400" dirty="0"/>
              <a:t>para cada nivel de agregación de una dimensión se crea una tabla. </a:t>
            </a:r>
            <a:endParaRPr lang="es-MX" sz="2400" dirty="0" smtClean="0"/>
          </a:p>
          <a:p>
            <a:pPr algn="just"/>
            <a:endParaRPr lang="es-MX" sz="2400" b="1" dirty="0"/>
          </a:p>
          <a:p>
            <a:pPr algn="just"/>
            <a:r>
              <a:rPr lang="es-MX" sz="2400" b="1" dirty="0" smtClean="0"/>
              <a:t>2</a:t>
            </a:r>
            <a:r>
              <a:rPr lang="es-MX" sz="2400" b="1" dirty="0"/>
              <a:t>.- </a:t>
            </a:r>
            <a:r>
              <a:rPr lang="es-MX" sz="2400" b="1" dirty="0" smtClean="0"/>
              <a:t>Tabla </a:t>
            </a:r>
            <a:r>
              <a:rPr lang="es-MX" sz="2400" b="1" dirty="0"/>
              <a:t>de hechos (</a:t>
            </a:r>
            <a:r>
              <a:rPr lang="es-MX" sz="2400" b="1" dirty="0" err="1"/>
              <a:t>fact</a:t>
            </a:r>
            <a:r>
              <a:rPr lang="es-MX" sz="2400" b="1" dirty="0"/>
              <a:t> </a:t>
            </a:r>
            <a:r>
              <a:rPr lang="es-MX" sz="2400" b="1" dirty="0" err="1"/>
              <a:t>tables</a:t>
            </a:r>
            <a:r>
              <a:rPr lang="es-MX" sz="2400" b="1" dirty="0"/>
              <a:t>): </a:t>
            </a:r>
            <a:r>
              <a:rPr lang="es-MX" sz="2400" dirty="0"/>
              <a:t>se crea una única tabla de hechos por </a:t>
            </a:r>
            <a:r>
              <a:rPr lang="es-MX" sz="2400" dirty="0" err="1"/>
              <a:t>datamart</a:t>
            </a:r>
            <a:r>
              <a:rPr lang="es-MX" sz="2400" dirty="0"/>
              <a:t>. </a:t>
            </a:r>
            <a:endParaRPr lang="es-MX" sz="2400" dirty="0" smtClean="0"/>
          </a:p>
          <a:p>
            <a:pPr algn="just"/>
            <a:endParaRPr lang="es-MX" sz="2400" dirty="0"/>
          </a:p>
          <a:p>
            <a:pPr algn="just"/>
            <a:r>
              <a:rPr lang="es-MX" sz="2400" b="1" dirty="0"/>
              <a:t>3.-  tablas estrella (</a:t>
            </a:r>
            <a:r>
              <a:rPr lang="es-MX" sz="2400" b="1" dirty="0" err="1"/>
              <a:t>star</a:t>
            </a:r>
            <a:r>
              <a:rPr lang="es-MX" sz="2400" b="1" dirty="0"/>
              <a:t> </a:t>
            </a:r>
            <a:r>
              <a:rPr lang="es-MX" sz="2400" b="1" dirty="0" err="1"/>
              <a:t>tables</a:t>
            </a:r>
            <a:r>
              <a:rPr lang="es-MX" sz="2400" b="1" dirty="0"/>
              <a:t>):  </a:t>
            </a:r>
            <a:r>
              <a:rPr lang="es-MX" sz="2400" dirty="0"/>
              <a:t>para cada dimensión se crea una tabla que tiene un atributo para cada nivel de agregación diferente en la dimensión.</a:t>
            </a:r>
          </a:p>
        </p:txBody>
      </p:sp>
    </p:spTree>
    <p:extLst>
      <p:ext uri="{BB962C8B-B14F-4D97-AF65-F5344CB8AC3E}">
        <p14:creationId xmlns:p14="http://schemas.microsoft.com/office/powerpoint/2010/main" val="2676857938"/>
      </p:ext>
    </p:extLst>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1331640" y="274638"/>
            <a:ext cx="7355160" cy="1858218"/>
          </a:xfrm>
        </p:spPr>
        <p:txBody>
          <a:bodyPr>
            <a:noAutofit/>
          </a:bodyPr>
          <a:lstStyle/>
          <a:p>
            <a:pPr algn="just"/>
            <a:r>
              <a:rPr lang="es-MX" sz="2400" b="1" dirty="0">
                <a:solidFill>
                  <a:schemeClr val="accent6">
                    <a:lumMod val="75000"/>
                  </a:schemeClr>
                </a:solidFill>
              </a:rPr>
              <a:t>A pesar de todo esto, podemos identificar cuatro pasos principales a la hora de diseñar un almacén de datos (en realidad estos pasos se han de seguir para cada </a:t>
            </a:r>
            <a:r>
              <a:rPr lang="es-MX" sz="2400" b="1" dirty="0" err="1">
                <a:solidFill>
                  <a:schemeClr val="accent6">
                    <a:lumMod val="75000"/>
                  </a:schemeClr>
                </a:solidFill>
              </a:rPr>
              <a:t>datamart</a:t>
            </a:r>
            <a:r>
              <a:rPr lang="es-MX" sz="2400" b="1" dirty="0" smtClean="0">
                <a:solidFill>
                  <a:schemeClr val="accent6">
                    <a:lumMod val="75000"/>
                  </a:schemeClr>
                </a:solidFill>
              </a:rPr>
              <a:t>):</a:t>
            </a:r>
            <a:endParaRPr lang="es-MX" sz="2400" b="1" dirty="0">
              <a:solidFill>
                <a:schemeClr val="accent6">
                  <a:lumMod val="75000"/>
                </a:schemeClr>
              </a:solidFill>
            </a:endParaRPr>
          </a:p>
        </p:txBody>
      </p:sp>
      <p:sp>
        <p:nvSpPr>
          <p:cNvPr id="3" name="2 Marcador de contenido"/>
          <p:cNvSpPr>
            <a:spLocks noGrp="1"/>
          </p:cNvSpPr>
          <p:nvPr>
            <p:ph idx="1"/>
          </p:nvPr>
        </p:nvSpPr>
        <p:spPr>
          <a:xfrm>
            <a:off x="457200" y="2492896"/>
            <a:ext cx="8229600" cy="3633267"/>
          </a:xfrm>
        </p:spPr>
        <p:txBody>
          <a:bodyPr>
            <a:noAutofit/>
          </a:bodyPr>
          <a:lstStyle/>
          <a:p>
            <a:pPr lvl="1">
              <a:spcBef>
                <a:spcPct val="50000"/>
              </a:spcBef>
              <a:buFontTx/>
              <a:buChar char="•"/>
            </a:pPr>
            <a:r>
              <a:rPr lang="es-ES" sz="2400" dirty="0">
                <a:latin typeface="Arial" charset="0"/>
              </a:rPr>
              <a:t>Paso 1. Elegir un “proceso” de la organización para modelar.</a:t>
            </a:r>
          </a:p>
          <a:p>
            <a:pPr lvl="1">
              <a:spcBef>
                <a:spcPct val="50000"/>
              </a:spcBef>
              <a:buFontTx/>
              <a:buChar char="•"/>
            </a:pPr>
            <a:r>
              <a:rPr lang="es-ES" sz="2400" dirty="0">
                <a:latin typeface="Arial" charset="0"/>
              </a:rPr>
              <a:t>Paso 2. Decidir el gránulo (nivel de detalle) de representación del proceso.</a:t>
            </a:r>
          </a:p>
          <a:p>
            <a:pPr lvl="1">
              <a:spcBef>
                <a:spcPct val="50000"/>
              </a:spcBef>
              <a:buFontTx/>
              <a:buChar char="•"/>
            </a:pPr>
            <a:r>
              <a:rPr lang="es-ES" sz="2400" dirty="0">
                <a:latin typeface="Arial" charset="0"/>
              </a:rPr>
              <a:t>Paso 3. Identificar las dimensiones que caracterizan el proceso.</a:t>
            </a:r>
          </a:p>
          <a:p>
            <a:pPr lvl="1">
              <a:spcBef>
                <a:spcPct val="50000"/>
              </a:spcBef>
              <a:buFontTx/>
              <a:buChar char="•"/>
            </a:pPr>
            <a:r>
              <a:rPr lang="es-ES" sz="2400" dirty="0">
                <a:latin typeface="Arial" charset="0"/>
              </a:rPr>
              <a:t>Paso 4. Decidir la información a almacenar sobre el proceso.</a:t>
            </a:r>
          </a:p>
        </p:txBody>
      </p:sp>
    </p:spTree>
    <p:extLst>
      <p:ext uri="{BB962C8B-B14F-4D97-AF65-F5344CB8AC3E}">
        <p14:creationId xmlns:p14="http://schemas.microsoft.com/office/powerpoint/2010/main" val="1054926050"/>
      </p:ext>
    </p:extLst>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spd="slow">
        <p:fade/>
      </p:transition>
    </mc:Fallback>
  </mc:AlternateContent>
  <p:timing>
    <p:tnLst>
      <p:par>
        <p:cTn id="1" dur="indefinite" restart="never" nodeType="tmRoot"/>
      </p:par>
    </p:tnLst>
  </p:timing>
</p:sld>
</file>

<file path=ppt/theme/theme1.xml><?xml version="1.0" encoding="utf-8"?>
<a:theme xmlns:a="http://schemas.openxmlformats.org/drawingml/2006/main" name="Wireframe Building 16x9">
  <a:themeElements>
    <a:clrScheme name="WireframeBuilding">
      <a:dk1>
        <a:srgbClr val="404040"/>
      </a:dk1>
      <a:lt1>
        <a:sysClr val="window" lastClr="FFFFFF"/>
      </a:lt1>
      <a:dk2>
        <a:srgbClr val="000000"/>
      </a:dk2>
      <a:lt2>
        <a:srgbClr val="E4F9F9"/>
      </a:lt2>
      <a:accent1>
        <a:srgbClr val="1BDCFF"/>
      </a:accent1>
      <a:accent2>
        <a:srgbClr val="3AC673"/>
      </a:accent2>
      <a:accent3>
        <a:srgbClr val="F6BD1E"/>
      </a:accent3>
      <a:accent4>
        <a:srgbClr val="C74167"/>
      </a:accent4>
      <a:accent5>
        <a:srgbClr val="F17E1F"/>
      </a:accent5>
      <a:accent6>
        <a:srgbClr val="6681CC"/>
      </a:accent6>
      <a:hlink>
        <a:srgbClr val="F17E1F"/>
      </a:hlink>
      <a:folHlink>
        <a:srgbClr val="969696"/>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WireframeBuilding_16x9_TP103031026" id="{1B5490F3-6C07-4947-9B96-4E076E662837}" vid="{85B9ABED-C958-40F7-AB1A-D7737028ED31}"/>
    </a:ext>
  </a:extLst>
</a:theme>
</file>

<file path=docProps/app.xml><?xml version="1.0" encoding="utf-8"?>
<Properties xmlns="http://schemas.openxmlformats.org/officeDocument/2006/extended-properties" xmlns:vt="http://schemas.openxmlformats.org/officeDocument/2006/docPropsVTypes">
  <Template>TS103031027</Template>
  <TotalTime>2664</TotalTime>
  <Words>942</Words>
  <Application>Microsoft Office PowerPoint</Application>
  <PresentationFormat>Presentación en pantalla (4:3)</PresentationFormat>
  <Paragraphs>77</Paragraphs>
  <Slides>14</Slides>
  <Notes>0</Notes>
  <HiddenSlides>0</HiddenSlides>
  <MMClips>0</MMClips>
  <ScaleCrop>false</ScaleCrop>
  <HeadingPairs>
    <vt:vector size="4" baseType="variant">
      <vt:variant>
        <vt:lpstr>Tema</vt:lpstr>
      </vt:variant>
      <vt:variant>
        <vt:i4>1</vt:i4>
      </vt:variant>
      <vt:variant>
        <vt:lpstr>Títulos de diapositiva</vt:lpstr>
      </vt:variant>
      <vt:variant>
        <vt:i4>14</vt:i4>
      </vt:variant>
    </vt:vector>
  </HeadingPairs>
  <TitlesOfParts>
    <vt:vector size="15" baseType="lpstr">
      <vt:lpstr>Wireframe Building 16x9</vt:lpstr>
      <vt:lpstr>3.3.4 Implementación de almacenes de datos. Diseño.</vt:lpstr>
      <vt:lpstr>Con el objetivo de obtener la eficiencia deseada, los sistemas de almacenes de bases de datos pueden implementarse utilizando dos tipos de esquemas físicos:</vt:lpstr>
      <vt:lpstr>Ventajas</vt:lpstr>
      <vt:lpstr>Presentación de PowerPoint</vt:lpstr>
      <vt:lpstr>No todos los sistemas, libros y manuales son consistentes respecto a si la diferencia ROLAP/MOLAP se produce a nivel físico o a nivel lógico.</vt:lpstr>
      <vt:lpstr>Presentación de PowerPoint</vt:lpstr>
      <vt:lpstr>Presentación de PowerPoint</vt:lpstr>
      <vt:lpstr>Presentación de PowerPoint</vt:lpstr>
      <vt:lpstr>A pesar de todo esto, podemos identificar cuatro pasos principales a la hora de diseñar un almacén de datos (en realidad estos pasos se han de seguir para cada datamart):</vt:lpstr>
      <vt:lpstr>Paso 1. Elegir un “proceso” de la organización para modelar.</vt:lpstr>
      <vt:lpstr>Paso 2. Decidir el gránulo (nivel de detalle) de representación del proceso.</vt:lpstr>
      <vt:lpstr>Paso 3. Identificar las dimensiones que caracterizan el proceso.</vt:lpstr>
      <vt:lpstr>Paso 4. Decidir la información a almacenar sobre el proceso.</vt:lpstr>
      <vt:lpstr>Presentación de PowerPoint</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3.3.2 Datamarts</dc:title>
  <dc:creator>Windows User</dc:creator>
  <cp:lastModifiedBy>Usuario</cp:lastModifiedBy>
  <cp:revision>28</cp:revision>
  <dcterms:created xsi:type="dcterms:W3CDTF">2014-03-18T17:00:17Z</dcterms:created>
  <dcterms:modified xsi:type="dcterms:W3CDTF">2014-04-04T17:39:11Z</dcterms:modified>
</cp:coreProperties>
</file>